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9"/>
  </p:notesMasterIdLst>
  <p:sldIdLst>
    <p:sldId id="256" r:id="rId2"/>
    <p:sldId id="258" r:id="rId3"/>
    <p:sldId id="260" r:id="rId4"/>
    <p:sldId id="267" r:id="rId5"/>
    <p:sldId id="299" r:id="rId6"/>
    <p:sldId id="300" r:id="rId7"/>
    <p:sldId id="301" r:id="rId8"/>
    <p:sldId id="312" r:id="rId9"/>
    <p:sldId id="313" r:id="rId10"/>
    <p:sldId id="304" r:id="rId11"/>
    <p:sldId id="302" r:id="rId12"/>
    <p:sldId id="307" r:id="rId13"/>
    <p:sldId id="311" r:id="rId14"/>
    <p:sldId id="305" r:id="rId15"/>
    <p:sldId id="310" r:id="rId16"/>
    <p:sldId id="308" r:id="rId17"/>
    <p:sldId id="306" r:id="rId18"/>
  </p:sldIdLst>
  <p:sldSz cx="9144000" cy="5143500" type="screen16x9"/>
  <p:notesSz cx="6858000" cy="9144000"/>
  <p:embeddedFontLst>
    <p:embeddedFont>
      <p:font typeface="Anaheim" panose="020B0604020202020204" charset="0"/>
      <p:regular r:id="rId20"/>
      <p:bold r:id="rId21"/>
    </p:embeddedFont>
    <p:embeddedFont>
      <p:font typeface="Anybody" panose="020B0604020202020204" charset="0"/>
      <p:regular r:id="rId22"/>
      <p:bold r:id="rId23"/>
      <p:italic r:id="rId24"/>
      <p:boldItalic r:id="rId25"/>
    </p:embeddedFont>
    <p:embeddedFont>
      <p:font typeface="Anybody SemiBold" panose="020B0604020202020204" charset="0"/>
      <p:regular r:id="rId26"/>
      <p:bold r:id="rId27"/>
      <p:italic r:id="rId28"/>
      <p:boldItalic r:id="rId29"/>
    </p:embeddedFont>
    <p:embeddedFont>
      <p:font typeface="Raleway" pitchFamily="2" charset="0"/>
      <p:regular r:id="rId30"/>
      <p:bold r:id="rId31"/>
      <p:italic r:id="rId32"/>
      <p:boldItalic r:id="rId33"/>
    </p:embeddedFont>
    <p:embeddedFont>
      <p:font typeface="Work Sans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l Fernandes" initials="GF" lastIdx="8" clrIdx="0">
    <p:extLst>
      <p:ext uri="{19B8F6BF-5375-455C-9EA6-DF929625EA0E}">
        <p15:presenceInfo xmlns:p15="http://schemas.microsoft.com/office/powerpoint/2012/main" userId="S-1-5-21-2727387102-3164571424-638469928-11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4851"/>
    <a:srgbClr val="4F5055"/>
    <a:srgbClr val="5051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9502D3-A33A-E655-79EB-6ED408675C0A}" v="1365" dt="2024-07-18T12:36:43.770"/>
    <p1510:client id="{A23A3431-447F-D0DE-D078-C7E3AF0689CC}" v="117" dt="2024-07-18T10:46:56.455"/>
  </p1510:revLst>
</p1510:revInfo>
</file>

<file path=ppt/tableStyles.xml><?xml version="1.0" encoding="utf-8"?>
<a:tblStyleLst xmlns:a="http://schemas.openxmlformats.org/drawingml/2006/main" def="{78BB0521-4BF3-451A-A945-09E6FC09FBD2}">
  <a:tblStyle styleId="{78BB0521-4BF3-451A-A945-09E6FC09FBD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A82FD36-CDF2-484E-A74A-B6637ECAA64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40" d="100"/>
          <a:sy n="140" d="100"/>
        </p:scale>
        <p:origin x="81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presProps" Target="pres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8866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4230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2a9489a7474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2a9489a7474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982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9566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742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0370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7443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29836" y="291440"/>
            <a:ext cx="8684329" cy="4560619"/>
            <a:chOff x="404546" y="237996"/>
            <a:chExt cx="8887861" cy="4667505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404546" y="237996"/>
              <a:ext cx="8887861" cy="27593"/>
              <a:chOff x="1730821" y="1073383"/>
              <a:chExt cx="8887861" cy="27593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1730821" y="1073383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2173416" y="1073383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10591020" y="1073383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404546" y="701573"/>
              <a:ext cx="8887861" cy="27593"/>
              <a:chOff x="1730821" y="1536960"/>
              <a:chExt cx="8887861" cy="2759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1730821" y="1536960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2173416" y="1536960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10591020" y="1536960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404546" y="1166529"/>
              <a:ext cx="8887861" cy="27593"/>
              <a:chOff x="1730821" y="2001917"/>
              <a:chExt cx="8887861" cy="27593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1730821" y="2001917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173416" y="2001917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10591020" y="2001917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>
              <a:off x="404546" y="1630106"/>
              <a:ext cx="8887861" cy="27593"/>
              <a:chOff x="1730821" y="2465494"/>
              <a:chExt cx="8887861" cy="27593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1730821" y="2465494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2173416" y="2465494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10591020" y="2465494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" name="Google Shape;26;p2"/>
            <p:cNvGrpSpPr/>
            <p:nvPr/>
          </p:nvGrpSpPr>
          <p:grpSpPr>
            <a:xfrm>
              <a:off x="404546" y="2093684"/>
              <a:ext cx="8887861" cy="27593"/>
              <a:chOff x="1730821" y="2929071"/>
              <a:chExt cx="8887861" cy="27593"/>
            </a:xfrm>
          </p:grpSpPr>
          <p:sp>
            <p:nvSpPr>
              <p:cNvPr id="27" name="Google Shape;27;p2"/>
              <p:cNvSpPr/>
              <p:nvPr/>
            </p:nvSpPr>
            <p:spPr>
              <a:xfrm>
                <a:off x="1730821" y="2929071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2173416" y="2929071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0591020" y="2929071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>
              <a:off x="404546" y="2557262"/>
              <a:ext cx="8887861" cy="27593"/>
              <a:chOff x="1730821" y="3392649"/>
              <a:chExt cx="8887861" cy="27593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730821" y="3392649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2173416" y="3392649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0591020" y="3392649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" name="Google Shape;34;p2"/>
            <p:cNvGrpSpPr/>
            <p:nvPr/>
          </p:nvGrpSpPr>
          <p:grpSpPr>
            <a:xfrm>
              <a:off x="404546" y="3022218"/>
              <a:ext cx="8887861" cy="27593"/>
              <a:chOff x="1730821" y="3857606"/>
              <a:chExt cx="8887861" cy="27593"/>
            </a:xfrm>
          </p:grpSpPr>
          <p:sp>
            <p:nvSpPr>
              <p:cNvPr id="35" name="Google Shape;35;p2"/>
              <p:cNvSpPr/>
              <p:nvPr/>
            </p:nvSpPr>
            <p:spPr>
              <a:xfrm>
                <a:off x="1730821" y="3857606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2173416" y="3857606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10591020" y="3857606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" name="Google Shape;38;p2"/>
            <p:cNvGrpSpPr/>
            <p:nvPr/>
          </p:nvGrpSpPr>
          <p:grpSpPr>
            <a:xfrm>
              <a:off x="404546" y="3485796"/>
              <a:ext cx="8887861" cy="27593"/>
              <a:chOff x="1730821" y="4321183"/>
              <a:chExt cx="8887861" cy="27593"/>
            </a:xfrm>
          </p:grpSpPr>
          <p:sp>
            <p:nvSpPr>
              <p:cNvPr id="39" name="Google Shape;39;p2"/>
              <p:cNvSpPr/>
              <p:nvPr/>
            </p:nvSpPr>
            <p:spPr>
              <a:xfrm>
                <a:off x="1730821" y="4321183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173416" y="4321183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0591020" y="4321183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" name="Google Shape;42;p2"/>
            <p:cNvGrpSpPr/>
            <p:nvPr/>
          </p:nvGrpSpPr>
          <p:grpSpPr>
            <a:xfrm>
              <a:off x="404546" y="3949374"/>
              <a:ext cx="8887861" cy="27593"/>
              <a:chOff x="1730821" y="4784761"/>
              <a:chExt cx="8887861" cy="27593"/>
            </a:xfrm>
          </p:grpSpPr>
          <p:sp>
            <p:nvSpPr>
              <p:cNvPr id="43" name="Google Shape;43;p2"/>
              <p:cNvSpPr/>
              <p:nvPr/>
            </p:nvSpPr>
            <p:spPr>
              <a:xfrm>
                <a:off x="1730821" y="4784761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2173416" y="4784761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10591020" y="4784761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" name="Google Shape;46;p2"/>
            <p:cNvGrpSpPr/>
            <p:nvPr/>
          </p:nvGrpSpPr>
          <p:grpSpPr>
            <a:xfrm>
              <a:off x="404546" y="4412951"/>
              <a:ext cx="8887861" cy="27593"/>
              <a:chOff x="1730821" y="5248338"/>
              <a:chExt cx="8887861" cy="27593"/>
            </a:xfrm>
          </p:grpSpPr>
          <p:sp>
            <p:nvSpPr>
              <p:cNvPr id="47" name="Google Shape;47;p2"/>
              <p:cNvSpPr/>
              <p:nvPr/>
            </p:nvSpPr>
            <p:spPr>
              <a:xfrm>
                <a:off x="1730821" y="5248338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2173416" y="5248338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10591020" y="5248338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>
              <a:off x="404546" y="4877908"/>
              <a:ext cx="8887861" cy="27593"/>
              <a:chOff x="1730821" y="5713295"/>
              <a:chExt cx="8887861" cy="27593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1730821" y="5713295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2173416" y="5713295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10591020" y="5713295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1935300" y="937300"/>
            <a:ext cx="5273400" cy="265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1935300" y="3730375"/>
            <a:ext cx="5273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56" name="Google Shape;56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"/>
            <a:ext cx="9144003" cy="1017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4137565"/>
            <a:ext cx="9144003" cy="1017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9" name="Google Shape;1109;p25"/>
          <p:cNvGrpSpPr/>
          <p:nvPr/>
        </p:nvGrpSpPr>
        <p:grpSpPr>
          <a:xfrm>
            <a:off x="229836" y="291440"/>
            <a:ext cx="8684329" cy="4560619"/>
            <a:chOff x="404546" y="237996"/>
            <a:chExt cx="8887861" cy="4667505"/>
          </a:xfrm>
        </p:grpSpPr>
        <p:grpSp>
          <p:nvGrpSpPr>
            <p:cNvPr id="1110" name="Google Shape;1110;p25"/>
            <p:cNvGrpSpPr/>
            <p:nvPr/>
          </p:nvGrpSpPr>
          <p:grpSpPr>
            <a:xfrm>
              <a:off x="404546" y="237996"/>
              <a:ext cx="8887861" cy="27593"/>
              <a:chOff x="1730821" y="1073383"/>
              <a:chExt cx="8887861" cy="27593"/>
            </a:xfrm>
          </p:grpSpPr>
          <p:sp>
            <p:nvSpPr>
              <p:cNvPr id="1111" name="Google Shape;1111;p25"/>
              <p:cNvSpPr/>
              <p:nvPr/>
            </p:nvSpPr>
            <p:spPr>
              <a:xfrm>
                <a:off x="1730821" y="1073383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2" name="Google Shape;1112;p25"/>
              <p:cNvSpPr/>
              <p:nvPr/>
            </p:nvSpPr>
            <p:spPr>
              <a:xfrm>
                <a:off x="2173416" y="1073383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3" name="Google Shape;1113;p25"/>
              <p:cNvSpPr/>
              <p:nvPr/>
            </p:nvSpPr>
            <p:spPr>
              <a:xfrm>
                <a:off x="10591020" y="1073383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4" name="Google Shape;1114;p25"/>
            <p:cNvGrpSpPr/>
            <p:nvPr/>
          </p:nvGrpSpPr>
          <p:grpSpPr>
            <a:xfrm>
              <a:off x="404546" y="701573"/>
              <a:ext cx="8887861" cy="27593"/>
              <a:chOff x="1730821" y="1536960"/>
              <a:chExt cx="8887861" cy="27593"/>
            </a:xfrm>
          </p:grpSpPr>
          <p:sp>
            <p:nvSpPr>
              <p:cNvPr id="1115" name="Google Shape;1115;p25"/>
              <p:cNvSpPr/>
              <p:nvPr/>
            </p:nvSpPr>
            <p:spPr>
              <a:xfrm>
                <a:off x="1730821" y="1536960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6" name="Google Shape;1116;p25"/>
              <p:cNvSpPr/>
              <p:nvPr/>
            </p:nvSpPr>
            <p:spPr>
              <a:xfrm>
                <a:off x="2173416" y="1536960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7" name="Google Shape;1117;p25"/>
              <p:cNvSpPr/>
              <p:nvPr/>
            </p:nvSpPr>
            <p:spPr>
              <a:xfrm>
                <a:off x="10591020" y="1536960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8" name="Google Shape;1118;p25"/>
            <p:cNvGrpSpPr/>
            <p:nvPr/>
          </p:nvGrpSpPr>
          <p:grpSpPr>
            <a:xfrm>
              <a:off x="404546" y="1166529"/>
              <a:ext cx="8887861" cy="27593"/>
              <a:chOff x="1730821" y="2001917"/>
              <a:chExt cx="8887861" cy="27593"/>
            </a:xfrm>
          </p:grpSpPr>
          <p:sp>
            <p:nvSpPr>
              <p:cNvPr id="1119" name="Google Shape;1119;p25"/>
              <p:cNvSpPr/>
              <p:nvPr/>
            </p:nvSpPr>
            <p:spPr>
              <a:xfrm>
                <a:off x="1730821" y="2001917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25"/>
              <p:cNvSpPr/>
              <p:nvPr/>
            </p:nvSpPr>
            <p:spPr>
              <a:xfrm>
                <a:off x="2173416" y="2001917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1" name="Google Shape;1121;p25"/>
              <p:cNvSpPr/>
              <p:nvPr/>
            </p:nvSpPr>
            <p:spPr>
              <a:xfrm>
                <a:off x="10591020" y="2001917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2" name="Google Shape;1122;p25"/>
            <p:cNvGrpSpPr/>
            <p:nvPr/>
          </p:nvGrpSpPr>
          <p:grpSpPr>
            <a:xfrm>
              <a:off x="404546" y="1630106"/>
              <a:ext cx="8887861" cy="27593"/>
              <a:chOff x="1730821" y="2465494"/>
              <a:chExt cx="8887861" cy="27593"/>
            </a:xfrm>
          </p:grpSpPr>
          <p:sp>
            <p:nvSpPr>
              <p:cNvPr id="1123" name="Google Shape;1123;p25"/>
              <p:cNvSpPr/>
              <p:nvPr/>
            </p:nvSpPr>
            <p:spPr>
              <a:xfrm>
                <a:off x="1730821" y="2465494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25"/>
              <p:cNvSpPr/>
              <p:nvPr/>
            </p:nvSpPr>
            <p:spPr>
              <a:xfrm>
                <a:off x="2173416" y="2465494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25"/>
              <p:cNvSpPr/>
              <p:nvPr/>
            </p:nvSpPr>
            <p:spPr>
              <a:xfrm>
                <a:off x="10591020" y="2465494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6" name="Google Shape;1126;p25"/>
            <p:cNvGrpSpPr/>
            <p:nvPr/>
          </p:nvGrpSpPr>
          <p:grpSpPr>
            <a:xfrm>
              <a:off x="404546" y="2093684"/>
              <a:ext cx="8887861" cy="27593"/>
              <a:chOff x="1730821" y="2929071"/>
              <a:chExt cx="8887861" cy="27593"/>
            </a:xfrm>
          </p:grpSpPr>
          <p:sp>
            <p:nvSpPr>
              <p:cNvPr id="1127" name="Google Shape;1127;p25"/>
              <p:cNvSpPr/>
              <p:nvPr/>
            </p:nvSpPr>
            <p:spPr>
              <a:xfrm>
                <a:off x="1730821" y="2929071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25"/>
              <p:cNvSpPr/>
              <p:nvPr/>
            </p:nvSpPr>
            <p:spPr>
              <a:xfrm>
                <a:off x="2173416" y="2929071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1129;p25"/>
              <p:cNvSpPr/>
              <p:nvPr/>
            </p:nvSpPr>
            <p:spPr>
              <a:xfrm>
                <a:off x="10591020" y="2929071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0" name="Google Shape;1130;p25"/>
            <p:cNvGrpSpPr/>
            <p:nvPr/>
          </p:nvGrpSpPr>
          <p:grpSpPr>
            <a:xfrm>
              <a:off x="404546" y="2557262"/>
              <a:ext cx="8887861" cy="27593"/>
              <a:chOff x="1730821" y="3392649"/>
              <a:chExt cx="8887861" cy="27593"/>
            </a:xfrm>
          </p:grpSpPr>
          <p:sp>
            <p:nvSpPr>
              <p:cNvPr id="1131" name="Google Shape;1131;p25"/>
              <p:cNvSpPr/>
              <p:nvPr/>
            </p:nvSpPr>
            <p:spPr>
              <a:xfrm>
                <a:off x="1730821" y="3392649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2" name="Google Shape;1132;p25"/>
              <p:cNvSpPr/>
              <p:nvPr/>
            </p:nvSpPr>
            <p:spPr>
              <a:xfrm>
                <a:off x="2173416" y="3392649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3" name="Google Shape;1133;p25"/>
              <p:cNvSpPr/>
              <p:nvPr/>
            </p:nvSpPr>
            <p:spPr>
              <a:xfrm>
                <a:off x="10591020" y="3392649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4" name="Google Shape;1134;p25"/>
            <p:cNvGrpSpPr/>
            <p:nvPr/>
          </p:nvGrpSpPr>
          <p:grpSpPr>
            <a:xfrm>
              <a:off x="404546" y="3022218"/>
              <a:ext cx="8887861" cy="27593"/>
              <a:chOff x="1730821" y="3857606"/>
              <a:chExt cx="8887861" cy="27593"/>
            </a:xfrm>
          </p:grpSpPr>
          <p:sp>
            <p:nvSpPr>
              <p:cNvPr id="1135" name="Google Shape;1135;p25"/>
              <p:cNvSpPr/>
              <p:nvPr/>
            </p:nvSpPr>
            <p:spPr>
              <a:xfrm>
                <a:off x="1730821" y="3857606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6" name="Google Shape;1136;p25"/>
              <p:cNvSpPr/>
              <p:nvPr/>
            </p:nvSpPr>
            <p:spPr>
              <a:xfrm>
                <a:off x="2173416" y="3857606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7" name="Google Shape;1137;p25"/>
              <p:cNvSpPr/>
              <p:nvPr/>
            </p:nvSpPr>
            <p:spPr>
              <a:xfrm>
                <a:off x="10591020" y="3857606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8" name="Google Shape;1138;p25"/>
            <p:cNvGrpSpPr/>
            <p:nvPr/>
          </p:nvGrpSpPr>
          <p:grpSpPr>
            <a:xfrm>
              <a:off x="404546" y="3485796"/>
              <a:ext cx="8887861" cy="27593"/>
              <a:chOff x="1730821" y="4321183"/>
              <a:chExt cx="8887861" cy="27593"/>
            </a:xfrm>
          </p:grpSpPr>
          <p:sp>
            <p:nvSpPr>
              <p:cNvPr id="1139" name="Google Shape;1139;p25"/>
              <p:cNvSpPr/>
              <p:nvPr/>
            </p:nvSpPr>
            <p:spPr>
              <a:xfrm>
                <a:off x="1730821" y="4321183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0" name="Google Shape;1140;p25"/>
              <p:cNvSpPr/>
              <p:nvPr/>
            </p:nvSpPr>
            <p:spPr>
              <a:xfrm>
                <a:off x="2173416" y="4321183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1" name="Google Shape;1141;p25"/>
              <p:cNvSpPr/>
              <p:nvPr/>
            </p:nvSpPr>
            <p:spPr>
              <a:xfrm>
                <a:off x="10591020" y="4321183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2" name="Google Shape;1142;p25"/>
            <p:cNvGrpSpPr/>
            <p:nvPr/>
          </p:nvGrpSpPr>
          <p:grpSpPr>
            <a:xfrm>
              <a:off x="404546" y="3949374"/>
              <a:ext cx="8887861" cy="27593"/>
              <a:chOff x="1730821" y="4784761"/>
              <a:chExt cx="8887861" cy="27593"/>
            </a:xfrm>
          </p:grpSpPr>
          <p:sp>
            <p:nvSpPr>
              <p:cNvPr id="1143" name="Google Shape;1143;p25"/>
              <p:cNvSpPr/>
              <p:nvPr/>
            </p:nvSpPr>
            <p:spPr>
              <a:xfrm>
                <a:off x="1730821" y="4784761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4" name="Google Shape;1144;p25"/>
              <p:cNvSpPr/>
              <p:nvPr/>
            </p:nvSpPr>
            <p:spPr>
              <a:xfrm>
                <a:off x="2173416" y="4784761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5" name="Google Shape;1145;p25"/>
              <p:cNvSpPr/>
              <p:nvPr/>
            </p:nvSpPr>
            <p:spPr>
              <a:xfrm>
                <a:off x="10591020" y="4784761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6" name="Google Shape;1146;p25"/>
            <p:cNvGrpSpPr/>
            <p:nvPr/>
          </p:nvGrpSpPr>
          <p:grpSpPr>
            <a:xfrm>
              <a:off x="404546" y="4412951"/>
              <a:ext cx="8887861" cy="27593"/>
              <a:chOff x="1730821" y="5248338"/>
              <a:chExt cx="8887861" cy="27593"/>
            </a:xfrm>
          </p:grpSpPr>
          <p:sp>
            <p:nvSpPr>
              <p:cNvPr id="1147" name="Google Shape;1147;p25"/>
              <p:cNvSpPr/>
              <p:nvPr/>
            </p:nvSpPr>
            <p:spPr>
              <a:xfrm>
                <a:off x="1730821" y="5248338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8" name="Google Shape;1148;p25"/>
              <p:cNvSpPr/>
              <p:nvPr/>
            </p:nvSpPr>
            <p:spPr>
              <a:xfrm>
                <a:off x="2173416" y="5248338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9" name="Google Shape;1149;p25"/>
              <p:cNvSpPr/>
              <p:nvPr/>
            </p:nvSpPr>
            <p:spPr>
              <a:xfrm>
                <a:off x="10591020" y="5248338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0" name="Google Shape;1150;p25"/>
            <p:cNvGrpSpPr/>
            <p:nvPr/>
          </p:nvGrpSpPr>
          <p:grpSpPr>
            <a:xfrm>
              <a:off x="404546" y="4877908"/>
              <a:ext cx="8887861" cy="27593"/>
              <a:chOff x="1730821" y="5713295"/>
              <a:chExt cx="8887861" cy="27593"/>
            </a:xfrm>
          </p:grpSpPr>
          <p:sp>
            <p:nvSpPr>
              <p:cNvPr id="1151" name="Google Shape;1151;p25"/>
              <p:cNvSpPr/>
              <p:nvPr/>
            </p:nvSpPr>
            <p:spPr>
              <a:xfrm>
                <a:off x="1730821" y="5713295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2" name="Google Shape;1152;p25"/>
              <p:cNvSpPr/>
              <p:nvPr/>
            </p:nvSpPr>
            <p:spPr>
              <a:xfrm>
                <a:off x="2173416" y="5713295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3" name="Google Shape;1153;p25"/>
              <p:cNvSpPr/>
              <p:nvPr/>
            </p:nvSpPr>
            <p:spPr>
              <a:xfrm>
                <a:off x="10591020" y="5713295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154" name="Google Shape;1154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390125" y="-154450"/>
            <a:ext cx="2884723" cy="10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25"/>
          <p:cNvSpPr/>
          <p:nvPr/>
        </p:nvSpPr>
        <p:spPr>
          <a:xfrm>
            <a:off x="278225" y="4386500"/>
            <a:ext cx="435000" cy="435000"/>
          </a:xfrm>
          <a:prstGeom prst="mathMultiply">
            <a:avLst>
              <a:gd name="adj1" fmla="val 23520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algn="bl" rotWithShape="0">
              <a:schemeClr val="accent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56" name="Google Shape;1156;p25"/>
          <p:cNvSpPr/>
          <p:nvPr/>
        </p:nvSpPr>
        <p:spPr>
          <a:xfrm>
            <a:off x="8213275" y="1130275"/>
            <a:ext cx="435000" cy="435000"/>
          </a:xfrm>
          <a:prstGeom prst="mathMultiply">
            <a:avLst>
              <a:gd name="adj1" fmla="val 2352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26"/>
          <p:cNvGrpSpPr/>
          <p:nvPr/>
        </p:nvGrpSpPr>
        <p:grpSpPr>
          <a:xfrm>
            <a:off x="229836" y="291440"/>
            <a:ext cx="8684329" cy="4560619"/>
            <a:chOff x="404546" y="237996"/>
            <a:chExt cx="8887861" cy="4667505"/>
          </a:xfrm>
        </p:grpSpPr>
        <p:grpSp>
          <p:nvGrpSpPr>
            <p:cNvPr id="1159" name="Google Shape;1159;p26"/>
            <p:cNvGrpSpPr/>
            <p:nvPr/>
          </p:nvGrpSpPr>
          <p:grpSpPr>
            <a:xfrm>
              <a:off x="404546" y="237996"/>
              <a:ext cx="8887861" cy="27593"/>
              <a:chOff x="1730821" y="1073383"/>
              <a:chExt cx="8887861" cy="27593"/>
            </a:xfrm>
          </p:grpSpPr>
          <p:sp>
            <p:nvSpPr>
              <p:cNvPr id="1160" name="Google Shape;1160;p26"/>
              <p:cNvSpPr/>
              <p:nvPr/>
            </p:nvSpPr>
            <p:spPr>
              <a:xfrm>
                <a:off x="1730821" y="1073383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1" name="Google Shape;1161;p26"/>
              <p:cNvSpPr/>
              <p:nvPr/>
            </p:nvSpPr>
            <p:spPr>
              <a:xfrm>
                <a:off x="2173416" y="1073383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2" name="Google Shape;1162;p26"/>
              <p:cNvSpPr/>
              <p:nvPr/>
            </p:nvSpPr>
            <p:spPr>
              <a:xfrm>
                <a:off x="10591020" y="1073383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3" name="Google Shape;1163;p26"/>
            <p:cNvGrpSpPr/>
            <p:nvPr/>
          </p:nvGrpSpPr>
          <p:grpSpPr>
            <a:xfrm>
              <a:off x="404546" y="701573"/>
              <a:ext cx="8887861" cy="27593"/>
              <a:chOff x="1730821" y="1536960"/>
              <a:chExt cx="8887861" cy="27593"/>
            </a:xfrm>
          </p:grpSpPr>
          <p:sp>
            <p:nvSpPr>
              <p:cNvPr id="1164" name="Google Shape;1164;p26"/>
              <p:cNvSpPr/>
              <p:nvPr/>
            </p:nvSpPr>
            <p:spPr>
              <a:xfrm>
                <a:off x="1730821" y="1536960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5" name="Google Shape;1165;p26"/>
              <p:cNvSpPr/>
              <p:nvPr/>
            </p:nvSpPr>
            <p:spPr>
              <a:xfrm>
                <a:off x="2173416" y="1536960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6" name="Google Shape;1166;p26"/>
              <p:cNvSpPr/>
              <p:nvPr/>
            </p:nvSpPr>
            <p:spPr>
              <a:xfrm>
                <a:off x="10591020" y="1536960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7" name="Google Shape;1167;p26"/>
            <p:cNvGrpSpPr/>
            <p:nvPr/>
          </p:nvGrpSpPr>
          <p:grpSpPr>
            <a:xfrm>
              <a:off x="404546" y="1166529"/>
              <a:ext cx="8887861" cy="27593"/>
              <a:chOff x="1730821" y="2001917"/>
              <a:chExt cx="8887861" cy="27593"/>
            </a:xfrm>
          </p:grpSpPr>
          <p:sp>
            <p:nvSpPr>
              <p:cNvPr id="1168" name="Google Shape;1168;p26"/>
              <p:cNvSpPr/>
              <p:nvPr/>
            </p:nvSpPr>
            <p:spPr>
              <a:xfrm>
                <a:off x="1730821" y="2001917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9" name="Google Shape;1169;p26"/>
              <p:cNvSpPr/>
              <p:nvPr/>
            </p:nvSpPr>
            <p:spPr>
              <a:xfrm>
                <a:off x="2173416" y="2001917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0" name="Google Shape;1170;p26"/>
              <p:cNvSpPr/>
              <p:nvPr/>
            </p:nvSpPr>
            <p:spPr>
              <a:xfrm>
                <a:off x="10591020" y="2001917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1" name="Google Shape;1171;p26"/>
            <p:cNvGrpSpPr/>
            <p:nvPr/>
          </p:nvGrpSpPr>
          <p:grpSpPr>
            <a:xfrm>
              <a:off x="404546" y="1630106"/>
              <a:ext cx="8887861" cy="27593"/>
              <a:chOff x="1730821" y="2465494"/>
              <a:chExt cx="8887861" cy="27593"/>
            </a:xfrm>
          </p:grpSpPr>
          <p:sp>
            <p:nvSpPr>
              <p:cNvPr id="1172" name="Google Shape;1172;p26"/>
              <p:cNvSpPr/>
              <p:nvPr/>
            </p:nvSpPr>
            <p:spPr>
              <a:xfrm>
                <a:off x="1730821" y="2465494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3" name="Google Shape;1173;p26"/>
              <p:cNvSpPr/>
              <p:nvPr/>
            </p:nvSpPr>
            <p:spPr>
              <a:xfrm>
                <a:off x="2173416" y="2465494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4" name="Google Shape;1174;p26"/>
              <p:cNvSpPr/>
              <p:nvPr/>
            </p:nvSpPr>
            <p:spPr>
              <a:xfrm>
                <a:off x="10591020" y="2465494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5" name="Google Shape;1175;p26"/>
            <p:cNvGrpSpPr/>
            <p:nvPr/>
          </p:nvGrpSpPr>
          <p:grpSpPr>
            <a:xfrm>
              <a:off x="404546" y="2093684"/>
              <a:ext cx="8887861" cy="27593"/>
              <a:chOff x="1730821" y="2929071"/>
              <a:chExt cx="8887861" cy="27593"/>
            </a:xfrm>
          </p:grpSpPr>
          <p:sp>
            <p:nvSpPr>
              <p:cNvPr id="1176" name="Google Shape;1176;p26"/>
              <p:cNvSpPr/>
              <p:nvPr/>
            </p:nvSpPr>
            <p:spPr>
              <a:xfrm>
                <a:off x="1730821" y="2929071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7" name="Google Shape;1177;p26"/>
              <p:cNvSpPr/>
              <p:nvPr/>
            </p:nvSpPr>
            <p:spPr>
              <a:xfrm>
                <a:off x="2173416" y="2929071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p26"/>
              <p:cNvSpPr/>
              <p:nvPr/>
            </p:nvSpPr>
            <p:spPr>
              <a:xfrm>
                <a:off x="10591020" y="2929071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9" name="Google Shape;1179;p26"/>
            <p:cNvGrpSpPr/>
            <p:nvPr/>
          </p:nvGrpSpPr>
          <p:grpSpPr>
            <a:xfrm>
              <a:off x="404546" y="2557262"/>
              <a:ext cx="8887861" cy="27593"/>
              <a:chOff x="1730821" y="3392649"/>
              <a:chExt cx="8887861" cy="27593"/>
            </a:xfrm>
          </p:grpSpPr>
          <p:sp>
            <p:nvSpPr>
              <p:cNvPr id="1180" name="Google Shape;1180;p26"/>
              <p:cNvSpPr/>
              <p:nvPr/>
            </p:nvSpPr>
            <p:spPr>
              <a:xfrm>
                <a:off x="1730821" y="3392649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26"/>
              <p:cNvSpPr/>
              <p:nvPr/>
            </p:nvSpPr>
            <p:spPr>
              <a:xfrm>
                <a:off x="2173416" y="3392649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p26"/>
              <p:cNvSpPr/>
              <p:nvPr/>
            </p:nvSpPr>
            <p:spPr>
              <a:xfrm>
                <a:off x="10591020" y="3392649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3" name="Google Shape;1183;p26"/>
            <p:cNvGrpSpPr/>
            <p:nvPr/>
          </p:nvGrpSpPr>
          <p:grpSpPr>
            <a:xfrm>
              <a:off x="404546" y="3022218"/>
              <a:ext cx="8887861" cy="27593"/>
              <a:chOff x="1730821" y="3857606"/>
              <a:chExt cx="8887861" cy="27593"/>
            </a:xfrm>
          </p:grpSpPr>
          <p:sp>
            <p:nvSpPr>
              <p:cNvPr id="1184" name="Google Shape;1184;p26"/>
              <p:cNvSpPr/>
              <p:nvPr/>
            </p:nvSpPr>
            <p:spPr>
              <a:xfrm>
                <a:off x="1730821" y="3857606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26"/>
              <p:cNvSpPr/>
              <p:nvPr/>
            </p:nvSpPr>
            <p:spPr>
              <a:xfrm>
                <a:off x="2173416" y="3857606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p26"/>
              <p:cNvSpPr/>
              <p:nvPr/>
            </p:nvSpPr>
            <p:spPr>
              <a:xfrm>
                <a:off x="10591020" y="3857606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7" name="Google Shape;1187;p26"/>
            <p:cNvGrpSpPr/>
            <p:nvPr/>
          </p:nvGrpSpPr>
          <p:grpSpPr>
            <a:xfrm>
              <a:off x="404546" y="3485796"/>
              <a:ext cx="8887861" cy="27593"/>
              <a:chOff x="1730821" y="4321183"/>
              <a:chExt cx="8887861" cy="27593"/>
            </a:xfrm>
          </p:grpSpPr>
          <p:sp>
            <p:nvSpPr>
              <p:cNvPr id="1188" name="Google Shape;1188;p26"/>
              <p:cNvSpPr/>
              <p:nvPr/>
            </p:nvSpPr>
            <p:spPr>
              <a:xfrm>
                <a:off x="1730821" y="4321183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9" name="Google Shape;1189;p26"/>
              <p:cNvSpPr/>
              <p:nvPr/>
            </p:nvSpPr>
            <p:spPr>
              <a:xfrm>
                <a:off x="2173416" y="4321183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0" name="Google Shape;1190;p26"/>
              <p:cNvSpPr/>
              <p:nvPr/>
            </p:nvSpPr>
            <p:spPr>
              <a:xfrm>
                <a:off x="10591020" y="4321183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1" name="Google Shape;1191;p26"/>
            <p:cNvGrpSpPr/>
            <p:nvPr/>
          </p:nvGrpSpPr>
          <p:grpSpPr>
            <a:xfrm>
              <a:off x="404546" y="3949374"/>
              <a:ext cx="8887861" cy="27593"/>
              <a:chOff x="1730821" y="4784761"/>
              <a:chExt cx="8887861" cy="27593"/>
            </a:xfrm>
          </p:grpSpPr>
          <p:sp>
            <p:nvSpPr>
              <p:cNvPr id="1192" name="Google Shape;1192;p26"/>
              <p:cNvSpPr/>
              <p:nvPr/>
            </p:nvSpPr>
            <p:spPr>
              <a:xfrm>
                <a:off x="1730821" y="4784761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3" name="Google Shape;1193;p26"/>
              <p:cNvSpPr/>
              <p:nvPr/>
            </p:nvSpPr>
            <p:spPr>
              <a:xfrm>
                <a:off x="2173416" y="4784761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4" name="Google Shape;1194;p26"/>
              <p:cNvSpPr/>
              <p:nvPr/>
            </p:nvSpPr>
            <p:spPr>
              <a:xfrm>
                <a:off x="10591020" y="4784761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5" name="Google Shape;1195;p26"/>
            <p:cNvGrpSpPr/>
            <p:nvPr/>
          </p:nvGrpSpPr>
          <p:grpSpPr>
            <a:xfrm>
              <a:off x="404546" y="4412951"/>
              <a:ext cx="8887861" cy="27593"/>
              <a:chOff x="1730821" y="5248338"/>
              <a:chExt cx="8887861" cy="27593"/>
            </a:xfrm>
          </p:grpSpPr>
          <p:sp>
            <p:nvSpPr>
              <p:cNvPr id="1196" name="Google Shape;1196;p26"/>
              <p:cNvSpPr/>
              <p:nvPr/>
            </p:nvSpPr>
            <p:spPr>
              <a:xfrm>
                <a:off x="1730821" y="5248338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p26"/>
              <p:cNvSpPr/>
              <p:nvPr/>
            </p:nvSpPr>
            <p:spPr>
              <a:xfrm>
                <a:off x="2173416" y="5248338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26"/>
              <p:cNvSpPr/>
              <p:nvPr/>
            </p:nvSpPr>
            <p:spPr>
              <a:xfrm>
                <a:off x="10591020" y="5248338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9" name="Google Shape;1199;p26"/>
            <p:cNvGrpSpPr/>
            <p:nvPr/>
          </p:nvGrpSpPr>
          <p:grpSpPr>
            <a:xfrm>
              <a:off x="404546" y="4877908"/>
              <a:ext cx="8887861" cy="27593"/>
              <a:chOff x="1730821" y="5713295"/>
              <a:chExt cx="8887861" cy="27593"/>
            </a:xfrm>
          </p:grpSpPr>
          <p:sp>
            <p:nvSpPr>
              <p:cNvPr id="1200" name="Google Shape;1200;p26"/>
              <p:cNvSpPr/>
              <p:nvPr/>
            </p:nvSpPr>
            <p:spPr>
              <a:xfrm>
                <a:off x="1730821" y="5713295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26"/>
              <p:cNvSpPr/>
              <p:nvPr/>
            </p:nvSpPr>
            <p:spPr>
              <a:xfrm>
                <a:off x="2173416" y="5713295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2" name="Google Shape;1202;p26"/>
              <p:cNvSpPr/>
              <p:nvPr/>
            </p:nvSpPr>
            <p:spPr>
              <a:xfrm>
                <a:off x="10591020" y="5713295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203" name="Google Shape;1203;p26"/>
          <p:cNvPicPr preferRelativeResize="0"/>
          <p:nvPr/>
        </p:nvPicPr>
        <p:blipFill rotWithShape="1">
          <a:blip r:embed="rId2">
            <a:alphaModFix/>
          </a:blip>
          <a:srcRect l="39740" t="34145"/>
          <a:stretch/>
        </p:blipFill>
        <p:spPr>
          <a:xfrm rot="1613473">
            <a:off x="-1252775" y="3671827"/>
            <a:ext cx="2884374" cy="210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26"/>
          <p:cNvPicPr preferRelativeResize="0"/>
          <p:nvPr/>
        </p:nvPicPr>
        <p:blipFill rotWithShape="1">
          <a:blip r:embed="rId2">
            <a:alphaModFix/>
          </a:blip>
          <a:srcRect l="39740" t="34145"/>
          <a:stretch/>
        </p:blipFill>
        <p:spPr>
          <a:xfrm rot="-9757931">
            <a:off x="7570375" y="-984595"/>
            <a:ext cx="2884374" cy="210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5"/>
          <p:cNvGrpSpPr/>
          <p:nvPr/>
        </p:nvGrpSpPr>
        <p:grpSpPr>
          <a:xfrm>
            <a:off x="229836" y="291440"/>
            <a:ext cx="8684329" cy="4560619"/>
            <a:chOff x="404546" y="237996"/>
            <a:chExt cx="8887861" cy="4667505"/>
          </a:xfrm>
        </p:grpSpPr>
        <p:grpSp>
          <p:nvGrpSpPr>
            <p:cNvPr id="160" name="Google Shape;160;p5"/>
            <p:cNvGrpSpPr/>
            <p:nvPr/>
          </p:nvGrpSpPr>
          <p:grpSpPr>
            <a:xfrm>
              <a:off x="404546" y="237996"/>
              <a:ext cx="8887861" cy="27593"/>
              <a:chOff x="1730821" y="1073383"/>
              <a:chExt cx="8887861" cy="27593"/>
            </a:xfrm>
          </p:grpSpPr>
          <p:sp>
            <p:nvSpPr>
              <p:cNvPr id="161" name="Google Shape;161;p5"/>
              <p:cNvSpPr/>
              <p:nvPr/>
            </p:nvSpPr>
            <p:spPr>
              <a:xfrm>
                <a:off x="1730821" y="1073383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5"/>
              <p:cNvSpPr/>
              <p:nvPr/>
            </p:nvSpPr>
            <p:spPr>
              <a:xfrm>
                <a:off x="2173416" y="1073383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5"/>
              <p:cNvSpPr/>
              <p:nvPr/>
            </p:nvSpPr>
            <p:spPr>
              <a:xfrm>
                <a:off x="10591020" y="1073383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" name="Google Shape;164;p5"/>
            <p:cNvGrpSpPr/>
            <p:nvPr/>
          </p:nvGrpSpPr>
          <p:grpSpPr>
            <a:xfrm>
              <a:off x="404546" y="701573"/>
              <a:ext cx="8887861" cy="27593"/>
              <a:chOff x="1730821" y="1536960"/>
              <a:chExt cx="8887861" cy="27593"/>
            </a:xfrm>
          </p:grpSpPr>
          <p:sp>
            <p:nvSpPr>
              <p:cNvPr id="165" name="Google Shape;165;p5"/>
              <p:cNvSpPr/>
              <p:nvPr/>
            </p:nvSpPr>
            <p:spPr>
              <a:xfrm>
                <a:off x="1730821" y="1536960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5"/>
              <p:cNvSpPr/>
              <p:nvPr/>
            </p:nvSpPr>
            <p:spPr>
              <a:xfrm>
                <a:off x="2173416" y="1536960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5"/>
              <p:cNvSpPr/>
              <p:nvPr/>
            </p:nvSpPr>
            <p:spPr>
              <a:xfrm>
                <a:off x="10591020" y="1536960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" name="Google Shape;168;p5"/>
            <p:cNvGrpSpPr/>
            <p:nvPr/>
          </p:nvGrpSpPr>
          <p:grpSpPr>
            <a:xfrm>
              <a:off x="404546" y="1166529"/>
              <a:ext cx="8887861" cy="27593"/>
              <a:chOff x="1730821" y="2001917"/>
              <a:chExt cx="8887861" cy="27593"/>
            </a:xfrm>
          </p:grpSpPr>
          <p:sp>
            <p:nvSpPr>
              <p:cNvPr id="169" name="Google Shape;169;p5"/>
              <p:cNvSpPr/>
              <p:nvPr/>
            </p:nvSpPr>
            <p:spPr>
              <a:xfrm>
                <a:off x="1730821" y="2001917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5"/>
              <p:cNvSpPr/>
              <p:nvPr/>
            </p:nvSpPr>
            <p:spPr>
              <a:xfrm>
                <a:off x="2173416" y="2001917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10591020" y="2001917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" name="Google Shape;172;p5"/>
            <p:cNvGrpSpPr/>
            <p:nvPr/>
          </p:nvGrpSpPr>
          <p:grpSpPr>
            <a:xfrm>
              <a:off x="404546" y="1630106"/>
              <a:ext cx="8887861" cy="27593"/>
              <a:chOff x="1730821" y="2465494"/>
              <a:chExt cx="8887861" cy="27593"/>
            </a:xfrm>
          </p:grpSpPr>
          <p:sp>
            <p:nvSpPr>
              <p:cNvPr id="173" name="Google Shape;173;p5"/>
              <p:cNvSpPr/>
              <p:nvPr/>
            </p:nvSpPr>
            <p:spPr>
              <a:xfrm>
                <a:off x="1730821" y="2465494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5"/>
              <p:cNvSpPr/>
              <p:nvPr/>
            </p:nvSpPr>
            <p:spPr>
              <a:xfrm>
                <a:off x="2173416" y="2465494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10591020" y="2465494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" name="Google Shape;176;p5"/>
            <p:cNvGrpSpPr/>
            <p:nvPr/>
          </p:nvGrpSpPr>
          <p:grpSpPr>
            <a:xfrm>
              <a:off x="404546" y="2093684"/>
              <a:ext cx="8887861" cy="27593"/>
              <a:chOff x="1730821" y="2929071"/>
              <a:chExt cx="8887861" cy="27593"/>
            </a:xfrm>
          </p:grpSpPr>
          <p:sp>
            <p:nvSpPr>
              <p:cNvPr id="177" name="Google Shape;177;p5"/>
              <p:cNvSpPr/>
              <p:nvPr/>
            </p:nvSpPr>
            <p:spPr>
              <a:xfrm>
                <a:off x="1730821" y="2929071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>
                <a:off x="2173416" y="2929071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>
                <a:off x="10591020" y="2929071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" name="Google Shape;180;p5"/>
            <p:cNvGrpSpPr/>
            <p:nvPr/>
          </p:nvGrpSpPr>
          <p:grpSpPr>
            <a:xfrm>
              <a:off x="404546" y="2557262"/>
              <a:ext cx="8887861" cy="27593"/>
              <a:chOff x="1730821" y="3392649"/>
              <a:chExt cx="8887861" cy="27593"/>
            </a:xfrm>
          </p:grpSpPr>
          <p:sp>
            <p:nvSpPr>
              <p:cNvPr id="181" name="Google Shape;181;p5"/>
              <p:cNvSpPr/>
              <p:nvPr/>
            </p:nvSpPr>
            <p:spPr>
              <a:xfrm>
                <a:off x="1730821" y="3392649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5"/>
              <p:cNvSpPr/>
              <p:nvPr/>
            </p:nvSpPr>
            <p:spPr>
              <a:xfrm>
                <a:off x="2173416" y="3392649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5"/>
              <p:cNvSpPr/>
              <p:nvPr/>
            </p:nvSpPr>
            <p:spPr>
              <a:xfrm>
                <a:off x="10591020" y="3392649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4" name="Google Shape;184;p5"/>
            <p:cNvGrpSpPr/>
            <p:nvPr/>
          </p:nvGrpSpPr>
          <p:grpSpPr>
            <a:xfrm>
              <a:off x="404546" y="3022218"/>
              <a:ext cx="8887861" cy="27593"/>
              <a:chOff x="1730821" y="3857606"/>
              <a:chExt cx="8887861" cy="27593"/>
            </a:xfrm>
          </p:grpSpPr>
          <p:sp>
            <p:nvSpPr>
              <p:cNvPr id="185" name="Google Shape;185;p5"/>
              <p:cNvSpPr/>
              <p:nvPr/>
            </p:nvSpPr>
            <p:spPr>
              <a:xfrm>
                <a:off x="1730821" y="3857606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5"/>
              <p:cNvSpPr/>
              <p:nvPr/>
            </p:nvSpPr>
            <p:spPr>
              <a:xfrm>
                <a:off x="2173416" y="3857606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10591020" y="3857606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8" name="Google Shape;188;p5"/>
            <p:cNvGrpSpPr/>
            <p:nvPr/>
          </p:nvGrpSpPr>
          <p:grpSpPr>
            <a:xfrm>
              <a:off x="404546" y="3485796"/>
              <a:ext cx="8887861" cy="27593"/>
              <a:chOff x="1730821" y="4321183"/>
              <a:chExt cx="8887861" cy="27593"/>
            </a:xfrm>
          </p:grpSpPr>
          <p:sp>
            <p:nvSpPr>
              <p:cNvPr id="189" name="Google Shape;189;p5"/>
              <p:cNvSpPr/>
              <p:nvPr/>
            </p:nvSpPr>
            <p:spPr>
              <a:xfrm>
                <a:off x="1730821" y="4321183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2173416" y="4321183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10591020" y="4321183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404546" y="3949374"/>
              <a:ext cx="8887861" cy="27593"/>
              <a:chOff x="1730821" y="4784761"/>
              <a:chExt cx="8887861" cy="27593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1730821" y="4784761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2173416" y="4784761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10591020" y="4784761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" name="Google Shape;196;p5"/>
            <p:cNvGrpSpPr/>
            <p:nvPr/>
          </p:nvGrpSpPr>
          <p:grpSpPr>
            <a:xfrm>
              <a:off x="404546" y="4412951"/>
              <a:ext cx="8887861" cy="27593"/>
              <a:chOff x="1730821" y="5248338"/>
              <a:chExt cx="8887861" cy="27593"/>
            </a:xfrm>
          </p:grpSpPr>
          <p:sp>
            <p:nvSpPr>
              <p:cNvPr id="197" name="Google Shape;197;p5"/>
              <p:cNvSpPr/>
              <p:nvPr/>
            </p:nvSpPr>
            <p:spPr>
              <a:xfrm>
                <a:off x="1730821" y="5248338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198;p5"/>
              <p:cNvSpPr/>
              <p:nvPr/>
            </p:nvSpPr>
            <p:spPr>
              <a:xfrm>
                <a:off x="2173416" y="5248338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10591020" y="5248338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0" name="Google Shape;200;p5"/>
            <p:cNvGrpSpPr/>
            <p:nvPr/>
          </p:nvGrpSpPr>
          <p:grpSpPr>
            <a:xfrm>
              <a:off x="404546" y="4877908"/>
              <a:ext cx="8887861" cy="27593"/>
              <a:chOff x="1730821" y="5713295"/>
              <a:chExt cx="8887861" cy="27593"/>
            </a:xfrm>
          </p:grpSpPr>
          <p:sp>
            <p:nvSpPr>
              <p:cNvPr id="201" name="Google Shape;201;p5"/>
              <p:cNvSpPr/>
              <p:nvPr/>
            </p:nvSpPr>
            <p:spPr>
              <a:xfrm>
                <a:off x="1730821" y="5713295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5"/>
              <p:cNvSpPr/>
              <p:nvPr/>
            </p:nvSpPr>
            <p:spPr>
              <a:xfrm>
                <a:off x="2173416" y="5713295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5"/>
              <p:cNvSpPr/>
              <p:nvPr/>
            </p:nvSpPr>
            <p:spPr>
              <a:xfrm>
                <a:off x="10591020" y="5713295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subTitle" idx="1"/>
          </p:nvPr>
        </p:nvSpPr>
        <p:spPr>
          <a:xfrm>
            <a:off x="1147788" y="2441550"/>
            <a:ext cx="2903700" cy="16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5"/>
          <p:cNvSpPr txBox="1">
            <a:spLocks noGrp="1"/>
          </p:cNvSpPr>
          <p:nvPr>
            <p:ph type="subTitle" idx="2"/>
          </p:nvPr>
        </p:nvSpPr>
        <p:spPr>
          <a:xfrm>
            <a:off x="1147788" y="2029275"/>
            <a:ext cx="2903700" cy="41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7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7" name="Google Shape;207;p5"/>
          <p:cNvSpPr txBox="1">
            <a:spLocks noGrp="1"/>
          </p:cNvSpPr>
          <p:nvPr>
            <p:ph type="subTitle" idx="3"/>
          </p:nvPr>
        </p:nvSpPr>
        <p:spPr>
          <a:xfrm>
            <a:off x="5092513" y="2441550"/>
            <a:ext cx="2903700" cy="16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5"/>
          <p:cNvSpPr txBox="1">
            <a:spLocks noGrp="1"/>
          </p:cNvSpPr>
          <p:nvPr>
            <p:ph type="subTitle" idx="4"/>
          </p:nvPr>
        </p:nvSpPr>
        <p:spPr>
          <a:xfrm>
            <a:off x="5092513" y="2029275"/>
            <a:ext cx="2903700" cy="41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7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209" name="Google Shape;20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451064" y="3367713"/>
            <a:ext cx="3419223" cy="2250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3899" y="3155275"/>
            <a:ext cx="2020525" cy="211722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5"/>
          <p:cNvSpPr/>
          <p:nvPr/>
        </p:nvSpPr>
        <p:spPr>
          <a:xfrm>
            <a:off x="8176075" y="2858325"/>
            <a:ext cx="509400" cy="509400"/>
          </a:xfrm>
          <a:prstGeom prst="mathMultiply">
            <a:avLst>
              <a:gd name="adj1" fmla="val 2352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12" name="Google Shape;21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3155275"/>
            <a:ext cx="2020525" cy="211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8"/>
          <p:cNvGrpSpPr/>
          <p:nvPr/>
        </p:nvGrpSpPr>
        <p:grpSpPr>
          <a:xfrm>
            <a:off x="229836" y="291440"/>
            <a:ext cx="8684329" cy="4560619"/>
            <a:chOff x="404546" y="237996"/>
            <a:chExt cx="8887861" cy="4667505"/>
          </a:xfrm>
        </p:grpSpPr>
        <p:grpSp>
          <p:nvGrpSpPr>
            <p:cNvPr id="316" name="Google Shape;316;p8"/>
            <p:cNvGrpSpPr/>
            <p:nvPr/>
          </p:nvGrpSpPr>
          <p:grpSpPr>
            <a:xfrm>
              <a:off x="404546" y="237996"/>
              <a:ext cx="8887861" cy="27593"/>
              <a:chOff x="1730821" y="1073383"/>
              <a:chExt cx="8887861" cy="27593"/>
            </a:xfrm>
          </p:grpSpPr>
          <p:sp>
            <p:nvSpPr>
              <p:cNvPr id="317" name="Google Shape;317;p8"/>
              <p:cNvSpPr/>
              <p:nvPr/>
            </p:nvSpPr>
            <p:spPr>
              <a:xfrm>
                <a:off x="1730821" y="1073383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8"/>
              <p:cNvSpPr/>
              <p:nvPr/>
            </p:nvSpPr>
            <p:spPr>
              <a:xfrm>
                <a:off x="2173416" y="1073383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8"/>
              <p:cNvSpPr/>
              <p:nvPr/>
            </p:nvSpPr>
            <p:spPr>
              <a:xfrm>
                <a:off x="10591020" y="1073383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0" name="Google Shape;320;p8"/>
            <p:cNvGrpSpPr/>
            <p:nvPr/>
          </p:nvGrpSpPr>
          <p:grpSpPr>
            <a:xfrm>
              <a:off x="404546" y="701573"/>
              <a:ext cx="8887861" cy="27593"/>
              <a:chOff x="1730821" y="1536960"/>
              <a:chExt cx="8887861" cy="27593"/>
            </a:xfrm>
          </p:grpSpPr>
          <p:sp>
            <p:nvSpPr>
              <p:cNvPr id="321" name="Google Shape;321;p8"/>
              <p:cNvSpPr/>
              <p:nvPr/>
            </p:nvSpPr>
            <p:spPr>
              <a:xfrm>
                <a:off x="1730821" y="1536960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8"/>
              <p:cNvSpPr/>
              <p:nvPr/>
            </p:nvSpPr>
            <p:spPr>
              <a:xfrm>
                <a:off x="2173416" y="1536960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8"/>
              <p:cNvSpPr/>
              <p:nvPr/>
            </p:nvSpPr>
            <p:spPr>
              <a:xfrm>
                <a:off x="10591020" y="1536960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4" name="Google Shape;324;p8"/>
            <p:cNvGrpSpPr/>
            <p:nvPr/>
          </p:nvGrpSpPr>
          <p:grpSpPr>
            <a:xfrm>
              <a:off x="404546" y="1166529"/>
              <a:ext cx="8887861" cy="27593"/>
              <a:chOff x="1730821" y="2001917"/>
              <a:chExt cx="8887861" cy="27593"/>
            </a:xfrm>
          </p:grpSpPr>
          <p:sp>
            <p:nvSpPr>
              <p:cNvPr id="325" name="Google Shape;325;p8"/>
              <p:cNvSpPr/>
              <p:nvPr/>
            </p:nvSpPr>
            <p:spPr>
              <a:xfrm>
                <a:off x="1730821" y="2001917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8"/>
              <p:cNvSpPr/>
              <p:nvPr/>
            </p:nvSpPr>
            <p:spPr>
              <a:xfrm>
                <a:off x="2173416" y="2001917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8"/>
              <p:cNvSpPr/>
              <p:nvPr/>
            </p:nvSpPr>
            <p:spPr>
              <a:xfrm>
                <a:off x="10591020" y="2001917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8" name="Google Shape;328;p8"/>
            <p:cNvGrpSpPr/>
            <p:nvPr/>
          </p:nvGrpSpPr>
          <p:grpSpPr>
            <a:xfrm>
              <a:off x="404546" y="1630106"/>
              <a:ext cx="8887861" cy="27593"/>
              <a:chOff x="1730821" y="2465494"/>
              <a:chExt cx="8887861" cy="27593"/>
            </a:xfrm>
          </p:grpSpPr>
          <p:sp>
            <p:nvSpPr>
              <p:cNvPr id="329" name="Google Shape;329;p8"/>
              <p:cNvSpPr/>
              <p:nvPr/>
            </p:nvSpPr>
            <p:spPr>
              <a:xfrm>
                <a:off x="1730821" y="2465494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8"/>
              <p:cNvSpPr/>
              <p:nvPr/>
            </p:nvSpPr>
            <p:spPr>
              <a:xfrm>
                <a:off x="2173416" y="2465494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8"/>
              <p:cNvSpPr/>
              <p:nvPr/>
            </p:nvSpPr>
            <p:spPr>
              <a:xfrm>
                <a:off x="10591020" y="2465494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2" name="Google Shape;332;p8"/>
            <p:cNvGrpSpPr/>
            <p:nvPr/>
          </p:nvGrpSpPr>
          <p:grpSpPr>
            <a:xfrm>
              <a:off x="404546" y="2093684"/>
              <a:ext cx="8887861" cy="27593"/>
              <a:chOff x="1730821" y="2929071"/>
              <a:chExt cx="8887861" cy="27593"/>
            </a:xfrm>
          </p:grpSpPr>
          <p:sp>
            <p:nvSpPr>
              <p:cNvPr id="333" name="Google Shape;333;p8"/>
              <p:cNvSpPr/>
              <p:nvPr/>
            </p:nvSpPr>
            <p:spPr>
              <a:xfrm>
                <a:off x="1730821" y="2929071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8"/>
              <p:cNvSpPr/>
              <p:nvPr/>
            </p:nvSpPr>
            <p:spPr>
              <a:xfrm>
                <a:off x="2173416" y="2929071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8"/>
              <p:cNvSpPr/>
              <p:nvPr/>
            </p:nvSpPr>
            <p:spPr>
              <a:xfrm>
                <a:off x="10591020" y="2929071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6" name="Google Shape;336;p8"/>
            <p:cNvGrpSpPr/>
            <p:nvPr/>
          </p:nvGrpSpPr>
          <p:grpSpPr>
            <a:xfrm>
              <a:off x="404546" y="2557262"/>
              <a:ext cx="8887861" cy="27593"/>
              <a:chOff x="1730821" y="3392649"/>
              <a:chExt cx="8887861" cy="27593"/>
            </a:xfrm>
          </p:grpSpPr>
          <p:sp>
            <p:nvSpPr>
              <p:cNvPr id="337" name="Google Shape;337;p8"/>
              <p:cNvSpPr/>
              <p:nvPr/>
            </p:nvSpPr>
            <p:spPr>
              <a:xfrm>
                <a:off x="1730821" y="3392649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8"/>
              <p:cNvSpPr/>
              <p:nvPr/>
            </p:nvSpPr>
            <p:spPr>
              <a:xfrm>
                <a:off x="2173416" y="3392649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8"/>
              <p:cNvSpPr/>
              <p:nvPr/>
            </p:nvSpPr>
            <p:spPr>
              <a:xfrm>
                <a:off x="10591020" y="3392649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" name="Google Shape;340;p8"/>
            <p:cNvGrpSpPr/>
            <p:nvPr/>
          </p:nvGrpSpPr>
          <p:grpSpPr>
            <a:xfrm>
              <a:off x="404546" y="3022218"/>
              <a:ext cx="8887861" cy="27593"/>
              <a:chOff x="1730821" y="3857606"/>
              <a:chExt cx="8887861" cy="27593"/>
            </a:xfrm>
          </p:grpSpPr>
          <p:sp>
            <p:nvSpPr>
              <p:cNvPr id="341" name="Google Shape;341;p8"/>
              <p:cNvSpPr/>
              <p:nvPr/>
            </p:nvSpPr>
            <p:spPr>
              <a:xfrm>
                <a:off x="1730821" y="3857606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8"/>
              <p:cNvSpPr/>
              <p:nvPr/>
            </p:nvSpPr>
            <p:spPr>
              <a:xfrm>
                <a:off x="2173416" y="3857606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8"/>
              <p:cNvSpPr/>
              <p:nvPr/>
            </p:nvSpPr>
            <p:spPr>
              <a:xfrm>
                <a:off x="10591020" y="3857606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4" name="Google Shape;344;p8"/>
            <p:cNvGrpSpPr/>
            <p:nvPr/>
          </p:nvGrpSpPr>
          <p:grpSpPr>
            <a:xfrm>
              <a:off x="404546" y="3485796"/>
              <a:ext cx="8887861" cy="27593"/>
              <a:chOff x="1730821" y="4321183"/>
              <a:chExt cx="8887861" cy="27593"/>
            </a:xfrm>
          </p:grpSpPr>
          <p:sp>
            <p:nvSpPr>
              <p:cNvPr id="345" name="Google Shape;345;p8"/>
              <p:cNvSpPr/>
              <p:nvPr/>
            </p:nvSpPr>
            <p:spPr>
              <a:xfrm>
                <a:off x="1730821" y="4321183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346;p8"/>
              <p:cNvSpPr/>
              <p:nvPr/>
            </p:nvSpPr>
            <p:spPr>
              <a:xfrm>
                <a:off x="2173416" y="4321183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347;p8"/>
              <p:cNvSpPr/>
              <p:nvPr/>
            </p:nvSpPr>
            <p:spPr>
              <a:xfrm>
                <a:off x="10591020" y="4321183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8" name="Google Shape;348;p8"/>
            <p:cNvGrpSpPr/>
            <p:nvPr/>
          </p:nvGrpSpPr>
          <p:grpSpPr>
            <a:xfrm>
              <a:off x="404546" y="3949374"/>
              <a:ext cx="8887861" cy="27593"/>
              <a:chOff x="1730821" y="4784761"/>
              <a:chExt cx="8887861" cy="27593"/>
            </a:xfrm>
          </p:grpSpPr>
          <p:sp>
            <p:nvSpPr>
              <p:cNvPr id="349" name="Google Shape;349;p8"/>
              <p:cNvSpPr/>
              <p:nvPr/>
            </p:nvSpPr>
            <p:spPr>
              <a:xfrm>
                <a:off x="1730821" y="4784761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8"/>
              <p:cNvSpPr/>
              <p:nvPr/>
            </p:nvSpPr>
            <p:spPr>
              <a:xfrm>
                <a:off x="2173416" y="4784761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p8"/>
              <p:cNvSpPr/>
              <p:nvPr/>
            </p:nvSpPr>
            <p:spPr>
              <a:xfrm>
                <a:off x="10591020" y="4784761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" name="Google Shape;352;p8"/>
            <p:cNvGrpSpPr/>
            <p:nvPr/>
          </p:nvGrpSpPr>
          <p:grpSpPr>
            <a:xfrm>
              <a:off x="404546" y="4412951"/>
              <a:ext cx="8887861" cy="27593"/>
              <a:chOff x="1730821" y="5248338"/>
              <a:chExt cx="8887861" cy="27593"/>
            </a:xfrm>
          </p:grpSpPr>
          <p:sp>
            <p:nvSpPr>
              <p:cNvPr id="353" name="Google Shape;353;p8"/>
              <p:cNvSpPr/>
              <p:nvPr/>
            </p:nvSpPr>
            <p:spPr>
              <a:xfrm>
                <a:off x="1730821" y="5248338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8"/>
              <p:cNvSpPr/>
              <p:nvPr/>
            </p:nvSpPr>
            <p:spPr>
              <a:xfrm>
                <a:off x="2173416" y="5248338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8"/>
              <p:cNvSpPr/>
              <p:nvPr/>
            </p:nvSpPr>
            <p:spPr>
              <a:xfrm>
                <a:off x="10591020" y="5248338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6" name="Google Shape;356;p8"/>
            <p:cNvGrpSpPr/>
            <p:nvPr/>
          </p:nvGrpSpPr>
          <p:grpSpPr>
            <a:xfrm>
              <a:off x="404546" y="4877908"/>
              <a:ext cx="8887861" cy="27593"/>
              <a:chOff x="1730821" y="5713295"/>
              <a:chExt cx="8887861" cy="27593"/>
            </a:xfrm>
          </p:grpSpPr>
          <p:sp>
            <p:nvSpPr>
              <p:cNvPr id="357" name="Google Shape;357;p8"/>
              <p:cNvSpPr/>
              <p:nvPr/>
            </p:nvSpPr>
            <p:spPr>
              <a:xfrm>
                <a:off x="1730821" y="5713295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8"/>
              <p:cNvSpPr/>
              <p:nvPr/>
            </p:nvSpPr>
            <p:spPr>
              <a:xfrm>
                <a:off x="2173416" y="5713295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8"/>
              <p:cNvSpPr/>
              <p:nvPr/>
            </p:nvSpPr>
            <p:spPr>
              <a:xfrm>
                <a:off x="10591020" y="5713295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0" name="Google Shape;360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361" name="Google Shape;36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"/>
            <a:ext cx="9144003" cy="101798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8"/>
          <p:cNvSpPr/>
          <p:nvPr/>
        </p:nvSpPr>
        <p:spPr>
          <a:xfrm>
            <a:off x="8312975" y="4250850"/>
            <a:ext cx="601200" cy="601200"/>
          </a:xfrm>
          <a:prstGeom prst="mathMultiply">
            <a:avLst>
              <a:gd name="adj1" fmla="val 2352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accent2">
                <a:alpha val="4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63" name="Google Shape;363;p8"/>
          <p:cNvSpPr/>
          <p:nvPr/>
        </p:nvSpPr>
        <p:spPr>
          <a:xfrm>
            <a:off x="-47050" y="2271150"/>
            <a:ext cx="601200" cy="601200"/>
          </a:xfrm>
          <a:prstGeom prst="mathMultiply">
            <a:avLst>
              <a:gd name="adj1" fmla="val 2352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accent2">
                <a:alpha val="4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oogle Shape;365;p9"/>
          <p:cNvGrpSpPr/>
          <p:nvPr/>
        </p:nvGrpSpPr>
        <p:grpSpPr>
          <a:xfrm>
            <a:off x="229836" y="291440"/>
            <a:ext cx="8684329" cy="4560619"/>
            <a:chOff x="404546" y="237996"/>
            <a:chExt cx="8887861" cy="4667505"/>
          </a:xfrm>
        </p:grpSpPr>
        <p:grpSp>
          <p:nvGrpSpPr>
            <p:cNvPr id="366" name="Google Shape;366;p9"/>
            <p:cNvGrpSpPr/>
            <p:nvPr/>
          </p:nvGrpSpPr>
          <p:grpSpPr>
            <a:xfrm>
              <a:off x="404546" y="237996"/>
              <a:ext cx="8887861" cy="27593"/>
              <a:chOff x="1730821" y="1073383"/>
              <a:chExt cx="8887861" cy="27593"/>
            </a:xfrm>
          </p:grpSpPr>
          <p:sp>
            <p:nvSpPr>
              <p:cNvPr id="367" name="Google Shape;367;p9"/>
              <p:cNvSpPr/>
              <p:nvPr/>
            </p:nvSpPr>
            <p:spPr>
              <a:xfrm>
                <a:off x="1730821" y="1073383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368;p9"/>
              <p:cNvSpPr/>
              <p:nvPr/>
            </p:nvSpPr>
            <p:spPr>
              <a:xfrm>
                <a:off x="2173416" y="1073383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69;p9"/>
              <p:cNvSpPr/>
              <p:nvPr/>
            </p:nvSpPr>
            <p:spPr>
              <a:xfrm>
                <a:off x="10591020" y="1073383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0" name="Google Shape;370;p9"/>
            <p:cNvGrpSpPr/>
            <p:nvPr/>
          </p:nvGrpSpPr>
          <p:grpSpPr>
            <a:xfrm>
              <a:off x="404546" y="701573"/>
              <a:ext cx="8887861" cy="27593"/>
              <a:chOff x="1730821" y="1536960"/>
              <a:chExt cx="8887861" cy="27593"/>
            </a:xfrm>
          </p:grpSpPr>
          <p:sp>
            <p:nvSpPr>
              <p:cNvPr id="371" name="Google Shape;371;p9"/>
              <p:cNvSpPr/>
              <p:nvPr/>
            </p:nvSpPr>
            <p:spPr>
              <a:xfrm>
                <a:off x="1730821" y="1536960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9"/>
              <p:cNvSpPr/>
              <p:nvPr/>
            </p:nvSpPr>
            <p:spPr>
              <a:xfrm>
                <a:off x="2173416" y="1536960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3;p9"/>
              <p:cNvSpPr/>
              <p:nvPr/>
            </p:nvSpPr>
            <p:spPr>
              <a:xfrm>
                <a:off x="10591020" y="1536960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4" name="Google Shape;374;p9"/>
            <p:cNvGrpSpPr/>
            <p:nvPr/>
          </p:nvGrpSpPr>
          <p:grpSpPr>
            <a:xfrm>
              <a:off x="404546" y="1166529"/>
              <a:ext cx="8887861" cy="27593"/>
              <a:chOff x="1730821" y="2001917"/>
              <a:chExt cx="8887861" cy="27593"/>
            </a:xfrm>
          </p:grpSpPr>
          <p:sp>
            <p:nvSpPr>
              <p:cNvPr id="375" name="Google Shape;375;p9"/>
              <p:cNvSpPr/>
              <p:nvPr/>
            </p:nvSpPr>
            <p:spPr>
              <a:xfrm>
                <a:off x="1730821" y="2001917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9"/>
              <p:cNvSpPr/>
              <p:nvPr/>
            </p:nvSpPr>
            <p:spPr>
              <a:xfrm>
                <a:off x="2173416" y="2001917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9"/>
              <p:cNvSpPr/>
              <p:nvPr/>
            </p:nvSpPr>
            <p:spPr>
              <a:xfrm>
                <a:off x="10591020" y="2001917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8" name="Google Shape;378;p9"/>
            <p:cNvGrpSpPr/>
            <p:nvPr/>
          </p:nvGrpSpPr>
          <p:grpSpPr>
            <a:xfrm>
              <a:off x="404546" y="1630106"/>
              <a:ext cx="8887861" cy="27593"/>
              <a:chOff x="1730821" y="2465494"/>
              <a:chExt cx="8887861" cy="27593"/>
            </a:xfrm>
          </p:grpSpPr>
          <p:sp>
            <p:nvSpPr>
              <p:cNvPr id="379" name="Google Shape;379;p9"/>
              <p:cNvSpPr/>
              <p:nvPr/>
            </p:nvSpPr>
            <p:spPr>
              <a:xfrm>
                <a:off x="1730821" y="2465494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9"/>
              <p:cNvSpPr/>
              <p:nvPr/>
            </p:nvSpPr>
            <p:spPr>
              <a:xfrm>
                <a:off x="2173416" y="2465494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9"/>
              <p:cNvSpPr/>
              <p:nvPr/>
            </p:nvSpPr>
            <p:spPr>
              <a:xfrm>
                <a:off x="10591020" y="2465494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2" name="Google Shape;382;p9"/>
            <p:cNvGrpSpPr/>
            <p:nvPr/>
          </p:nvGrpSpPr>
          <p:grpSpPr>
            <a:xfrm>
              <a:off x="404546" y="2093684"/>
              <a:ext cx="8887861" cy="27593"/>
              <a:chOff x="1730821" y="2929071"/>
              <a:chExt cx="8887861" cy="27593"/>
            </a:xfrm>
          </p:grpSpPr>
          <p:sp>
            <p:nvSpPr>
              <p:cNvPr id="383" name="Google Shape;383;p9"/>
              <p:cNvSpPr/>
              <p:nvPr/>
            </p:nvSpPr>
            <p:spPr>
              <a:xfrm>
                <a:off x="1730821" y="2929071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9"/>
              <p:cNvSpPr/>
              <p:nvPr/>
            </p:nvSpPr>
            <p:spPr>
              <a:xfrm>
                <a:off x="2173416" y="2929071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9"/>
              <p:cNvSpPr/>
              <p:nvPr/>
            </p:nvSpPr>
            <p:spPr>
              <a:xfrm>
                <a:off x="10591020" y="2929071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6" name="Google Shape;386;p9"/>
            <p:cNvGrpSpPr/>
            <p:nvPr/>
          </p:nvGrpSpPr>
          <p:grpSpPr>
            <a:xfrm>
              <a:off x="404546" y="2557262"/>
              <a:ext cx="8887861" cy="27593"/>
              <a:chOff x="1730821" y="3392649"/>
              <a:chExt cx="8887861" cy="27593"/>
            </a:xfrm>
          </p:grpSpPr>
          <p:sp>
            <p:nvSpPr>
              <p:cNvPr id="387" name="Google Shape;387;p9"/>
              <p:cNvSpPr/>
              <p:nvPr/>
            </p:nvSpPr>
            <p:spPr>
              <a:xfrm>
                <a:off x="1730821" y="3392649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9"/>
              <p:cNvSpPr/>
              <p:nvPr/>
            </p:nvSpPr>
            <p:spPr>
              <a:xfrm>
                <a:off x="2173416" y="3392649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9"/>
              <p:cNvSpPr/>
              <p:nvPr/>
            </p:nvSpPr>
            <p:spPr>
              <a:xfrm>
                <a:off x="10591020" y="3392649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0" name="Google Shape;390;p9"/>
            <p:cNvGrpSpPr/>
            <p:nvPr/>
          </p:nvGrpSpPr>
          <p:grpSpPr>
            <a:xfrm>
              <a:off x="404546" y="3022218"/>
              <a:ext cx="8887861" cy="27593"/>
              <a:chOff x="1730821" y="3857606"/>
              <a:chExt cx="8887861" cy="27593"/>
            </a:xfrm>
          </p:grpSpPr>
          <p:sp>
            <p:nvSpPr>
              <p:cNvPr id="391" name="Google Shape;391;p9"/>
              <p:cNvSpPr/>
              <p:nvPr/>
            </p:nvSpPr>
            <p:spPr>
              <a:xfrm>
                <a:off x="1730821" y="3857606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9"/>
              <p:cNvSpPr/>
              <p:nvPr/>
            </p:nvSpPr>
            <p:spPr>
              <a:xfrm>
                <a:off x="2173416" y="3857606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9"/>
              <p:cNvSpPr/>
              <p:nvPr/>
            </p:nvSpPr>
            <p:spPr>
              <a:xfrm>
                <a:off x="10591020" y="3857606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4" name="Google Shape;394;p9"/>
            <p:cNvGrpSpPr/>
            <p:nvPr/>
          </p:nvGrpSpPr>
          <p:grpSpPr>
            <a:xfrm>
              <a:off x="404546" y="3485796"/>
              <a:ext cx="8887861" cy="27593"/>
              <a:chOff x="1730821" y="4321183"/>
              <a:chExt cx="8887861" cy="27593"/>
            </a:xfrm>
          </p:grpSpPr>
          <p:sp>
            <p:nvSpPr>
              <p:cNvPr id="395" name="Google Shape;395;p9"/>
              <p:cNvSpPr/>
              <p:nvPr/>
            </p:nvSpPr>
            <p:spPr>
              <a:xfrm>
                <a:off x="1730821" y="4321183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9"/>
              <p:cNvSpPr/>
              <p:nvPr/>
            </p:nvSpPr>
            <p:spPr>
              <a:xfrm>
                <a:off x="2173416" y="4321183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9"/>
              <p:cNvSpPr/>
              <p:nvPr/>
            </p:nvSpPr>
            <p:spPr>
              <a:xfrm>
                <a:off x="10591020" y="4321183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8" name="Google Shape;398;p9"/>
            <p:cNvGrpSpPr/>
            <p:nvPr/>
          </p:nvGrpSpPr>
          <p:grpSpPr>
            <a:xfrm>
              <a:off x="404546" y="3949374"/>
              <a:ext cx="8887861" cy="27593"/>
              <a:chOff x="1730821" y="4784761"/>
              <a:chExt cx="8887861" cy="27593"/>
            </a:xfrm>
          </p:grpSpPr>
          <p:sp>
            <p:nvSpPr>
              <p:cNvPr id="399" name="Google Shape;399;p9"/>
              <p:cNvSpPr/>
              <p:nvPr/>
            </p:nvSpPr>
            <p:spPr>
              <a:xfrm>
                <a:off x="1730821" y="4784761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9"/>
              <p:cNvSpPr/>
              <p:nvPr/>
            </p:nvSpPr>
            <p:spPr>
              <a:xfrm>
                <a:off x="2173416" y="4784761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9"/>
              <p:cNvSpPr/>
              <p:nvPr/>
            </p:nvSpPr>
            <p:spPr>
              <a:xfrm>
                <a:off x="10591020" y="4784761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2" name="Google Shape;402;p9"/>
            <p:cNvGrpSpPr/>
            <p:nvPr/>
          </p:nvGrpSpPr>
          <p:grpSpPr>
            <a:xfrm>
              <a:off x="404546" y="4412951"/>
              <a:ext cx="8887861" cy="27593"/>
              <a:chOff x="1730821" y="5248338"/>
              <a:chExt cx="8887861" cy="27593"/>
            </a:xfrm>
          </p:grpSpPr>
          <p:sp>
            <p:nvSpPr>
              <p:cNvPr id="403" name="Google Shape;403;p9"/>
              <p:cNvSpPr/>
              <p:nvPr/>
            </p:nvSpPr>
            <p:spPr>
              <a:xfrm>
                <a:off x="1730821" y="5248338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2173416" y="5248338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9"/>
              <p:cNvSpPr/>
              <p:nvPr/>
            </p:nvSpPr>
            <p:spPr>
              <a:xfrm>
                <a:off x="10591020" y="5248338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6" name="Google Shape;406;p9"/>
            <p:cNvGrpSpPr/>
            <p:nvPr/>
          </p:nvGrpSpPr>
          <p:grpSpPr>
            <a:xfrm>
              <a:off x="404546" y="4877908"/>
              <a:ext cx="8887861" cy="27593"/>
              <a:chOff x="1730821" y="5713295"/>
              <a:chExt cx="8887861" cy="27593"/>
            </a:xfrm>
          </p:grpSpPr>
          <p:sp>
            <p:nvSpPr>
              <p:cNvPr id="407" name="Google Shape;407;p9"/>
              <p:cNvSpPr/>
              <p:nvPr/>
            </p:nvSpPr>
            <p:spPr>
              <a:xfrm>
                <a:off x="1730821" y="5713295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9"/>
              <p:cNvSpPr/>
              <p:nvPr/>
            </p:nvSpPr>
            <p:spPr>
              <a:xfrm>
                <a:off x="2173416" y="5713295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9"/>
              <p:cNvSpPr/>
              <p:nvPr/>
            </p:nvSpPr>
            <p:spPr>
              <a:xfrm>
                <a:off x="10591020" y="5713295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10" name="Google Shape;410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412" name="Google Shape;41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328711" y="3679463"/>
            <a:ext cx="3419223" cy="2250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521814" y="-585775"/>
            <a:ext cx="3419223" cy="2250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" name="Google Shape;469;p13"/>
          <p:cNvGrpSpPr/>
          <p:nvPr/>
        </p:nvGrpSpPr>
        <p:grpSpPr>
          <a:xfrm>
            <a:off x="229836" y="291440"/>
            <a:ext cx="8684329" cy="4560619"/>
            <a:chOff x="404546" y="237996"/>
            <a:chExt cx="8887861" cy="4667505"/>
          </a:xfrm>
        </p:grpSpPr>
        <p:grpSp>
          <p:nvGrpSpPr>
            <p:cNvPr id="470" name="Google Shape;470;p13"/>
            <p:cNvGrpSpPr/>
            <p:nvPr/>
          </p:nvGrpSpPr>
          <p:grpSpPr>
            <a:xfrm>
              <a:off x="404546" y="237996"/>
              <a:ext cx="8887861" cy="27593"/>
              <a:chOff x="1730821" y="1073383"/>
              <a:chExt cx="8887861" cy="27593"/>
            </a:xfrm>
          </p:grpSpPr>
          <p:sp>
            <p:nvSpPr>
              <p:cNvPr id="471" name="Google Shape;471;p13"/>
              <p:cNvSpPr/>
              <p:nvPr/>
            </p:nvSpPr>
            <p:spPr>
              <a:xfrm>
                <a:off x="1730821" y="1073383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13"/>
              <p:cNvSpPr/>
              <p:nvPr/>
            </p:nvSpPr>
            <p:spPr>
              <a:xfrm>
                <a:off x="2173416" y="1073383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13"/>
              <p:cNvSpPr/>
              <p:nvPr/>
            </p:nvSpPr>
            <p:spPr>
              <a:xfrm>
                <a:off x="10591020" y="1073383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4" name="Google Shape;474;p13"/>
            <p:cNvGrpSpPr/>
            <p:nvPr/>
          </p:nvGrpSpPr>
          <p:grpSpPr>
            <a:xfrm>
              <a:off x="404546" y="701573"/>
              <a:ext cx="8887861" cy="27593"/>
              <a:chOff x="1730821" y="1536960"/>
              <a:chExt cx="8887861" cy="27593"/>
            </a:xfrm>
          </p:grpSpPr>
          <p:sp>
            <p:nvSpPr>
              <p:cNvPr id="475" name="Google Shape;475;p13"/>
              <p:cNvSpPr/>
              <p:nvPr/>
            </p:nvSpPr>
            <p:spPr>
              <a:xfrm>
                <a:off x="1730821" y="1536960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p13"/>
              <p:cNvSpPr/>
              <p:nvPr/>
            </p:nvSpPr>
            <p:spPr>
              <a:xfrm>
                <a:off x="2173416" y="1536960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13"/>
              <p:cNvSpPr/>
              <p:nvPr/>
            </p:nvSpPr>
            <p:spPr>
              <a:xfrm>
                <a:off x="10591020" y="1536960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8" name="Google Shape;478;p13"/>
            <p:cNvGrpSpPr/>
            <p:nvPr/>
          </p:nvGrpSpPr>
          <p:grpSpPr>
            <a:xfrm>
              <a:off x="404546" y="1166529"/>
              <a:ext cx="8887861" cy="27593"/>
              <a:chOff x="1730821" y="2001917"/>
              <a:chExt cx="8887861" cy="27593"/>
            </a:xfrm>
          </p:grpSpPr>
          <p:sp>
            <p:nvSpPr>
              <p:cNvPr id="479" name="Google Shape;479;p13"/>
              <p:cNvSpPr/>
              <p:nvPr/>
            </p:nvSpPr>
            <p:spPr>
              <a:xfrm>
                <a:off x="1730821" y="2001917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480;p13"/>
              <p:cNvSpPr/>
              <p:nvPr/>
            </p:nvSpPr>
            <p:spPr>
              <a:xfrm>
                <a:off x="2173416" y="2001917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13"/>
              <p:cNvSpPr/>
              <p:nvPr/>
            </p:nvSpPr>
            <p:spPr>
              <a:xfrm>
                <a:off x="10591020" y="2001917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13"/>
            <p:cNvGrpSpPr/>
            <p:nvPr/>
          </p:nvGrpSpPr>
          <p:grpSpPr>
            <a:xfrm>
              <a:off x="404546" y="1630106"/>
              <a:ext cx="8887861" cy="27593"/>
              <a:chOff x="1730821" y="2465494"/>
              <a:chExt cx="8887861" cy="27593"/>
            </a:xfrm>
          </p:grpSpPr>
          <p:sp>
            <p:nvSpPr>
              <p:cNvPr id="483" name="Google Shape;483;p13"/>
              <p:cNvSpPr/>
              <p:nvPr/>
            </p:nvSpPr>
            <p:spPr>
              <a:xfrm>
                <a:off x="1730821" y="2465494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3"/>
              <p:cNvSpPr/>
              <p:nvPr/>
            </p:nvSpPr>
            <p:spPr>
              <a:xfrm>
                <a:off x="2173416" y="2465494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p13"/>
              <p:cNvSpPr/>
              <p:nvPr/>
            </p:nvSpPr>
            <p:spPr>
              <a:xfrm>
                <a:off x="10591020" y="2465494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6" name="Google Shape;486;p13"/>
            <p:cNvGrpSpPr/>
            <p:nvPr/>
          </p:nvGrpSpPr>
          <p:grpSpPr>
            <a:xfrm>
              <a:off x="404546" y="2093684"/>
              <a:ext cx="8887861" cy="27593"/>
              <a:chOff x="1730821" y="2929071"/>
              <a:chExt cx="8887861" cy="27593"/>
            </a:xfrm>
          </p:grpSpPr>
          <p:sp>
            <p:nvSpPr>
              <p:cNvPr id="487" name="Google Shape;487;p13"/>
              <p:cNvSpPr/>
              <p:nvPr/>
            </p:nvSpPr>
            <p:spPr>
              <a:xfrm>
                <a:off x="1730821" y="2929071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488;p13"/>
              <p:cNvSpPr/>
              <p:nvPr/>
            </p:nvSpPr>
            <p:spPr>
              <a:xfrm>
                <a:off x="2173416" y="2929071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p13"/>
              <p:cNvSpPr/>
              <p:nvPr/>
            </p:nvSpPr>
            <p:spPr>
              <a:xfrm>
                <a:off x="10591020" y="2929071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0" name="Google Shape;490;p13"/>
            <p:cNvGrpSpPr/>
            <p:nvPr/>
          </p:nvGrpSpPr>
          <p:grpSpPr>
            <a:xfrm>
              <a:off x="404546" y="2557262"/>
              <a:ext cx="8887861" cy="27593"/>
              <a:chOff x="1730821" y="3392649"/>
              <a:chExt cx="8887861" cy="27593"/>
            </a:xfrm>
          </p:grpSpPr>
          <p:sp>
            <p:nvSpPr>
              <p:cNvPr id="491" name="Google Shape;491;p13"/>
              <p:cNvSpPr/>
              <p:nvPr/>
            </p:nvSpPr>
            <p:spPr>
              <a:xfrm>
                <a:off x="1730821" y="3392649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492;p13"/>
              <p:cNvSpPr/>
              <p:nvPr/>
            </p:nvSpPr>
            <p:spPr>
              <a:xfrm>
                <a:off x="2173416" y="3392649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3"/>
              <p:cNvSpPr/>
              <p:nvPr/>
            </p:nvSpPr>
            <p:spPr>
              <a:xfrm>
                <a:off x="10591020" y="3392649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" name="Google Shape;494;p13"/>
            <p:cNvGrpSpPr/>
            <p:nvPr/>
          </p:nvGrpSpPr>
          <p:grpSpPr>
            <a:xfrm>
              <a:off x="404546" y="3022218"/>
              <a:ext cx="8887861" cy="27593"/>
              <a:chOff x="1730821" y="3857606"/>
              <a:chExt cx="8887861" cy="27593"/>
            </a:xfrm>
          </p:grpSpPr>
          <p:sp>
            <p:nvSpPr>
              <p:cNvPr id="495" name="Google Shape;495;p13"/>
              <p:cNvSpPr/>
              <p:nvPr/>
            </p:nvSpPr>
            <p:spPr>
              <a:xfrm>
                <a:off x="1730821" y="3857606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13"/>
              <p:cNvSpPr/>
              <p:nvPr/>
            </p:nvSpPr>
            <p:spPr>
              <a:xfrm>
                <a:off x="2173416" y="3857606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13"/>
              <p:cNvSpPr/>
              <p:nvPr/>
            </p:nvSpPr>
            <p:spPr>
              <a:xfrm>
                <a:off x="10591020" y="3857606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8" name="Google Shape;498;p13"/>
            <p:cNvGrpSpPr/>
            <p:nvPr/>
          </p:nvGrpSpPr>
          <p:grpSpPr>
            <a:xfrm>
              <a:off x="404546" y="3485796"/>
              <a:ext cx="8887861" cy="27593"/>
              <a:chOff x="1730821" y="4321183"/>
              <a:chExt cx="8887861" cy="27593"/>
            </a:xfrm>
          </p:grpSpPr>
          <p:sp>
            <p:nvSpPr>
              <p:cNvPr id="499" name="Google Shape;499;p13"/>
              <p:cNvSpPr/>
              <p:nvPr/>
            </p:nvSpPr>
            <p:spPr>
              <a:xfrm>
                <a:off x="1730821" y="4321183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p13"/>
              <p:cNvSpPr/>
              <p:nvPr/>
            </p:nvSpPr>
            <p:spPr>
              <a:xfrm>
                <a:off x="2173416" y="4321183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13"/>
              <p:cNvSpPr/>
              <p:nvPr/>
            </p:nvSpPr>
            <p:spPr>
              <a:xfrm>
                <a:off x="10591020" y="4321183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2" name="Google Shape;502;p13"/>
            <p:cNvGrpSpPr/>
            <p:nvPr/>
          </p:nvGrpSpPr>
          <p:grpSpPr>
            <a:xfrm>
              <a:off x="404546" y="3949374"/>
              <a:ext cx="8887861" cy="27593"/>
              <a:chOff x="1730821" y="4784761"/>
              <a:chExt cx="8887861" cy="27593"/>
            </a:xfrm>
          </p:grpSpPr>
          <p:sp>
            <p:nvSpPr>
              <p:cNvPr id="503" name="Google Shape;503;p13"/>
              <p:cNvSpPr/>
              <p:nvPr/>
            </p:nvSpPr>
            <p:spPr>
              <a:xfrm>
                <a:off x="1730821" y="4784761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3"/>
              <p:cNvSpPr/>
              <p:nvPr/>
            </p:nvSpPr>
            <p:spPr>
              <a:xfrm>
                <a:off x="2173416" y="4784761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3"/>
              <p:cNvSpPr/>
              <p:nvPr/>
            </p:nvSpPr>
            <p:spPr>
              <a:xfrm>
                <a:off x="10591020" y="4784761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3"/>
            <p:cNvGrpSpPr/>
            <p:nvPr/>
          </p:nvGrpSpPr>
          <p:grpSpPr>
            <a:xfrm>
              <a:off x="404546" y="4412951"/>
              <a:ext cx="8887861" cy="27593"/>
              <a:chOff x="1730821" y="5248338"/>
              <a:chExt cx="8887861" cy="27593"/>
            </a:xfrm>
          </p:grpSpPr>
          <p:sp>
            <p:nvSpPr>
              <p:cNvPr id="507" name="Google Shape;507;p13"/>
              <p:cNvSpPr/>
              <p:nvPr/>
            </p:nvSpPr>
            <p:spPr>
              <a:xfrm>
                <a:off x="1730821" y="5248338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3"/>
              <p:cNvSpPr/>
              <p:nvPr/>
            </p:nvSpPr>
            <p:spPr>
              <a:xfrm>
                <a:off x="2173416" y="5248338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3"/>
              <p:cNvSpPr/>
              <p:nvPr/>
            </p:nvSpPr>
            <p:spPr>
              <a:xfrm>
                <a:off x="10591020" y="5248338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0" name="Google Shape;510;p13"/>
            <p:cNvGrpSpPr/>
            <p:nvPr/>
          </p:nvGrpSpPr>
          <p:grpSpPr>
            <a:xfrm>
              <a:off x="404546" y="4877908"/>
              <a:ext cx="8887861" cy="27593"/>
              <a:chOff x="1730821" y="5713295"/>
              <a:chExt cx="8887861" cy="27593"/>
            </a:xfrm>
          </p:grpSpPr>
          <p:sp>
            <p:nvSpPr>
              <p:cNvPr id="511" name="Google Shape;511;p13"/>
              <p:cNvSpPr/>
              <p:nvPr/>
            </p:nvSpPr>
            <p:spPr>
              <a:xfrm>
                <a:off x="1730821" y="5713295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3"/>
              <p:cNvSpPr/>
              <p:nvPr/>
            </p:nvSpPr>
            <p:spPr>
              <a:xfrm>
                <a:off x="2173416" y="5713295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3"/>
              <p:cNvSpPr/>
              <p:nvPr/>
            </p:nvSpPr>
            <p:spPr>
              <a:xfrm>
                <a:off x="10591020" y="5713295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14" name="Google Shape;51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513742"/>
            <a:ext cx="734700" cy="447600"/>
          </a:xfrm>
          <a:prstGeom prst="rect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6" name="Google Shape;516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2872150"/>
            <a:ext cx="734700" cy="447600"/>
          </a:xfrm>
          <a:prstGeom prst="rect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7" name="Google Shape;517;p13"/>
          <p:cNvSpPr txBox="1">
            <a:spLocks noGrp="1"/>
          </p:cNvSpPr>
          <p:nvPr>
            <p:ph type="title" idx="4" hasCustomPrompt="1"/>
          </p:nvPr>
        </p:nvSpPr>
        <p:spPr>
          <a:xfrm>
            <a:off x="3419275" y="1513742"/>
            <a:ext cx="734700" cy="447600"/>
          </a:xfrm>
          <a:prstGeom prst="rect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8" name="Google Shape;518;p13"/>
          <p:cNvSpPr txBox="1">
            <a:spLocks noGrp="1"/>
          </p:cNvSpPr>
          <p:nvPr>
            <p:ph type="title" idx="5" hasCustomPrompt="1"/>
          </p:nvPr>
        </p:nvSpPr>
        <p:spPr>
          <a:xfrm>
            <a:off x="3419275" y="2872150"/>
            <a:ext cx="734700" cy="447600"/>
          </a:xfrm>
          <a:prstGeom prst="rect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9" name="Google Shape;519;p13"/>
          <p:cNvSpPr txBox="1">
            <a:spLocks noGrp="1"/>
          </p:cNvSpPr>
          <p:nvPr>
            <p:ph type="title" idx="6" hasCustomPrompt="1"/>
          </p:nvPr>
        </p:nvSpPr>
        <p:spPr>
          <a:xfrm>
            <a:off x="6118550" y="1513742"/>
            <a:ext cx="734700" cy="447600"/>
          </a:xfrm>
          <a:prstGeom prst="rect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0" name="Google Shape;520;p13"/>
          <p:cNvSpPr txBox="1">
            <a:spLocks noGrp="1"/>
          </p:cNvSpPr>
          <p:nvPr>
            <p:ph type="title" idx="7" hasCustomPrompt="1"/>
          </p:nvPr>
        </p:nvSpPr>
        <p:spPr>
          <a:xfrm>
            <a:off x="6118550" y="2872150"/>
            <a:ext cx="734700" cy="447600"/>
          </a:xfrm>
          <a:prstGeom prst="rect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1" name="Google Shape;521;p13"/>
          <p:cNvSpPr txBox="1">
            <a:spLocks noGrp="1"/>
          </p:cNvSpPr>
          <p:nvPr>
            <p:ph type="subTitle" idx="1"/>
          </p:nvPr>
        </p:nvSpPr>
        <p:spPr>
          <a:xfrm>
            <a:off x="720000" y="2064833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7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22" name="Google Shape;522;p13"/>
          <p:cNvSpPr txBox="1">
            <a:spLocks noGrp="1"/>
          </p:cNvSpPr>
          <p:nvPr>
            <p:ph type="subTitle" idx="8"/>
          </p:nvPr>
        </p:nvSpPr>
        <p:spPr>
          <a:xfrm>
            <a:off x="3419275" y="2064833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7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23" name="Google Shape;523;p13"/>
          <p:cNvSpPr txBox="1">
            <a:spLocks noGrp="1"/>
          </p:cNvSpPr>
          <p:nvPr>
            <p:ph type="subTitle" idx="9"/>
          </p:nvPr>
        </p:nvSpPr>
        <p:spPr>
          <a:xfrm>
            <a:off x="6118550" y="2064833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7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24" name="Google Shape;524;p13"/>
          <p:cNvSpPr txBox="1">
            <a:spLocks noGrp="1"/>
          </p:cNvSpPr>
          <p:nvPr>
            <p:ph type="subTitle" idx="13"/>
          </p:nvPr>
        </p:nvSpPr>
        <p:spPr>
          <a:xfrm>
            <a:off x="720000" y="3423308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7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25" name="Google Shape;525;p13"/>
          <p:cNvSpPr txBox="1">
            <a:spLocks noGrp="1"/>
          </p:cNvSpPr>
          <p:nvPr>
            <p:ph type="subTitle" idx="14"/>
          </p:nvPr>
        </p:nvSpPr>
        <p:spPr>
          <a:xfrm>
            <a:off x="3419275" y="3423308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7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26" name="Google Shape;526;p13"/>
          <p:cNvSpPr txBox="1">
            <a:spLocks noGrp="1"/>
          </p:cNvSpPr>
          <p:nvPr>
            <p:ph type="subTitle" idx="15"/>
          </p:nvPr>
        </p:nvSpPr>
        <p:spPr>
          <a:xfrm>
            <a:off x="6118550" y="3423308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7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527" name="Google Shape;527;p13"/>
          <p:cNvPicPr preferRelativeResize="0"/>
          <p:nvPr/>
        </p:nvPicPr>
        <p:blipFill rotWithShape="1">
          <a:blip r:embed="rId2">
            <a:alphaModFix/>
          </a:blip>
          <a:srcRect l="39740" t="34145"/>
          <a:stretch/>
        </p:blipFill>
        <p:spPr>
          <a:xfrm rot="10800000" flipH="1">
            <a:off x="7064525" y="-422648"/>
            <a:ext cx="2641823" cy="192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328711" y="3679463"/>
            <a:ext cx="3419223" cy="2250543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13"/>
          <p:cNvSpPr/>
          <p:nvPr/>
        </p:nvSpPr>
        <p:spPr>
          <a:xfrm>
            <a:off x="1956300" y="4424825"/>
            <a:ext cx="601200" cy="601200"/>
          </a:xfrm>
          <a:prstGeom prst="mathMultiply">
            <a:avLst>
              <a:gd name="adj1" fmla="val 2352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"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2" name="Google Shape;682;p17"/>
          <p:cNvGrpSpPr/>
          <p:nvPr/>
        </p:nvGrpSpPr>
        <p:grpSpPr>
          <a:xfrm>
            <a:off x="229836" y="291440"/>
            <a:ext cx="8684329" cy="4560619"/>
            <a:chOff x="404546" y="237996"/>
            <a:chExt cx="8887861" cy="4667505"/>
          </a:xfrm>
        </p:grpSpPr>
        <p:grpSp>
          <p:nvGrpSpPr>
            <p:cNvPr id="683" name="Google Shape;683;p17"/>
            <p:cNvGrpSpPr/>
            <p:nvPr/>
          </p:nvGrpSpPr>
          <p:grpSpPr>
            <a:xfrm>
              <a:off x="404546" y="237996"/>
              <a:ext cx="8887861" cy="27593"/>
              <a:chOff x="1730821" y="1073383"/>
              <a:chExt cx="8887861" cy="27593"/>
            </a:xfrm>
          </p:grpSpPr>
          <p:sp>
            <p:nvSpPr>
              <p:cNvPr id="684" name="Google Shape;684;p17"/>
              <p:cNvSpPr/>
              <p:nvPr/>
            </p:nvSpPr>
            <p:spPr>
              <a:xfrm>
                <a:off x="1730821" y="1073383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5" name="Google Shape;685;p17"/>
              <p:cNvSpPr/>
              <p:nvPr/>
            </p:nvSpPr>
            <p:spPr>
              <a:xfrm>
                <a:off x="2173416" y="1073383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6" name="Google Shape;686;p17"/>
              <p:cNvSpPr/>
              <p:nvPr/>
            </p:nvSpPr>
            <p:spPr>
              <a:xfrm>
                <a:off x="10591020" y="1073383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7" name="Google Shape;687;p17"/>
            <p:cNvGrpSpPr/>
            <p:nvPr/>
          </p:nvGrpSpPr>
          <p:grpSpPr>
            <a:xfrm>
              <a:off x="404546" y="701573"/>
              <a:ext cx="8887861" cy="27593"/>
              <a:chOff x="1730821" y="1536960"/>
              <a:chExt cx="8887861" cy="27593"/>
            </a:xfrm>
          </p:grpSpPr>
          <p:sp>
            <p:nvSpPr>
              <p:cNvPr id="688" name="Google Shape;688;p17"/>
              <p:cNvSpPr/>
              <p:nvPr/>
            </p:nvSpPr>
            <p:spPr>
              <a:xfrm>
                <a:off x="1730821" y="1536960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" name="Google Shape;689;p17"/>
              <p:cNvSpPr/>
              <p:nvPr/>
            </p:nvSpPr>
            <p:spPr>
              <a:xfrm>
                <a:off x="2173416" y="1536960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7"/>
              <p:cNvSpPr/>
              <p:nvPr/>
            </p:nvSpPr>
            <p:spPr>
              <a:xfrm>
                <a:off x="10591020" y="1536960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17"/>
            <p:cNvGrpSpPr/>
            <p:nvPr/>
          </p:nvGrpSpPr>
          <p:grpSpPr>
            <a:xfrm>
              <a:off x="404546" y="1166529"/>
              <a:ext cx="8887861" cy="27593"/>
              <a:chOff x="1730821" y="2001917"/>
              <a:chExt cx="8887861" cy="27593"/>
            </a:xfrm>
          </p:grpSpPr>
          <p:sp>
            <p:nvSpPr>
              <p:cNvPr id="692" name="Google Shape;692;p17"/>
              <p:cNvSpPr/>
              <p:nvPr/>
            </p:nvSpPr>
            <p:spPr>
              <a:xfrm>
                <a:off x="1730821" y="2001917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7"/>
              <p:cNvSpPr/>
              <p:nvPr/>
            </p:nvSpPr>
            <p:spPr>
              <a:xfrm>
                <a:off x="2173416" y="2001917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694;p17"/>
              <p:cNvSpPr/>
              <p:nvPr/>
            </p:nvSpPr>
            <p:spPr>
              <a:xfrm>
                <a:off x="10591020" y="2001917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5" name="Google Shape;695;p17"/>
            <p:cNvGrpSpPr/>
            <p:nvPr/>
          </p:nvGrpSpPr>
          <p:grpSpPr>
            <a:xfrm>
              <a:off x="404546" y="1630106"/>
              <a:ext cx="8887861" cy="27593"/>
              <a:chOff x="1730821" y="2465494"/>
              <a:chExt cx="8887861" cy="27593"/>
            </a:xfrm>
          </p:grpSpPr>
          <p:sp>
            <p:nvSpPr>
              <p:cNvPr id="696" name="Google Shape;696;p17"/>
              <p:cNvSpPr/>
              <p:nvPr/>
            </p:nvSpPr>
            <p:spPr>
              <a:xfrm>
                <a:off x="1730821" y="2465494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" name="Google Shape;697;p17"/>
              <p:cNvSpPr/>
              <p:nvPr/>
            </p:nvSpPr>
            <p:spPr>
              <a:xfrm>
                <a:off x="2173416" y="2465494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" name="Google Shape;698;p17"/>
              <p:cNvSpPr/>
              <p:nvPr/>
            </p:nvSpPr>
            <p:spPr>
              <a:xfrm>
                <a:off x="10591020" y="2465494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9" name="Google Shape;699;p17"/>
            <p:cNvGrpSpPr/>
            <p:nvPr/>
          </p:nvGrpSpPr>
          <p:grpSpPr>
            <a:xfrm>
              <a:off x="404546" y="2093684"/>
              <a:ext cx="8887861" cy="27593"/>
              <a:chOff x="1730821" y="2929071"/>
              <a:chExt cx="8887861" cy="27593"/>
            </a:xfrm>
          </p:grpSpPr>
          <p:sp>
            <p:nvSpPr>
              <p:cNvPr id="700" name="Google Shape;700;p17"/>
              <p:cNvSpPr/>
              <p:nvPr/>
            </p:nvSpPr>
            <p:spPr>
              <a:xfrm>
                <a:off x="1730821" y="2929071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17"/>
              <p:cNvSpPr/>
              <p:nvPr/>
            </p:nvSpPr>
            <p:spPr>
              <a:xfrm>
                <a:off x="2173416" y="2929071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7"/>
              <p:cNvSpPr/>
              <p:nvPr/>
            </p:nvSpPr>
            <p:spPr>
              <a:xfrm>
                <a:off x="10591020" y="2929071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" name="Google Shape;703;p17"/>
            <p:cNvGrpSpPr/>
            <p:nvPr/>
          </p:nvGrpSpPr>
          <p:grpSpPr>
            <a:xfrm>
              <a:off x="404546" y="2557262"/>
              <a:ext cx="8887861" cy="27593"/>
              <a:chOff x="1730821" y="3392649"/>
              <a:chExt cx="8887861" cy="27593"/>
            </a:xfrm>
          </p:grpSpPr>
          <p:sp>
            <p:nvSpPr>
              <p:cNvPr id="704" name="Google Shape;704;p17"/>
              <p:cNvSpPr/>
              <p:nvPr/>
            </p:nvSpPr>
            <p:spPr>
              <a:xfrm>
                <a:off x="1730821" y="3392649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7"/>
              <p:cNvSpPr/>
              <p:nvPr/>
            </p:nvSpPr>
            <p:spPr>
              <a:xfrm>
                <a:off x="2173416" y="3392649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" name="Google Shape;706;p17"/>
              <p:cNvSpPr/>
              <p:nvPr/>
            </p:nvSpPr>
            <p:spPr>
              <a:xfrm>
                <a:off x="10591020" y="3392649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7" name="Google Shape;707;p17"/>
            <p:cNvGrpSpPr/>
            <p:nvPr/>
          </p:nvGrpSpPr>
          <p:grpSpPr>
            <a:xfrm>
              <a:off x="404546" y="3022218"/>
              <a:ext cx="8887861" cy="27593"/>
              <a:chOff x="1730821" y="3857606"/>
              <a:chExt cx="8887861" cy="27593"/>
            </a:xfrm>
          </p:grpSpPr>
          <p:sp>
            <p:nvSpPr>
              <p:cNvPr id="708" name="Google Shape;708;p17"/>
              <p:cNvSpPr/>
              <p:nvPr/>
            </p:nvSpPr>
            <p:spPr>
              <a:xfrm>
                <a:off x="1730821" y="3857606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709;p17"/>
              <p:cNvSpPr/>
              <p:nvPr/>
            </p:nvSpPr>
            <p:spPr>
              <a:xfrm>
                <a:off x="2173416" y="3857606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p17"/>
              <p:cNvSpPr/>
              <p:nvPr/>
            </p:nvSpPr>
            <p:spPr>
              <a:xfrm>
                <a:off x="10591020" y="3857606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1" name="Google Shape;711;p17"/>
            <p:cNvGrpSpPr/>
            <p:nvPr/>
          </p:nvGrpSpPr>
          <p:grpSpPr>
            <a:xfrm>
              <a:off x="404546" y="3485796"/>
              <a:ext cx="8887861" cy="27593"/>
              <a:chOff x="1730821" y="4321183"/>
              <a:chExt cx="8887861" cy="27593"/>
            </a:xfrm>
          </p:grpSpPr>
          <p:sp>
            <p:nvSpPr>
              <p:cNvPr id="712" name="Google Shape;712;p17"/>
              <p:cNvSpPr/>
              <p:nvPr/>
            </p:nvSpPr>
            <p:spPr>
              <a:xfrm>
                <a:off x="1730821" y="4321183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17"/>
              <p:cNvSpPr/>
              <p:nvPr/>
            </p:nvSpPr>
            <p:spPr>
              <a:xfrm>
                <a:off x="2173416" y="4321183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7"/>
              <p:cNvSpPr/>
              <p:nvPr/>
            </p:nvSpPr>
            <p:spPr>
              <a:xfrm>
                <a:off x="10591020" y="4321183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" name="Google Shape;715;p17"/>
            <p:cNvGrpSpPr/>
            <p:nvPr/>
          </p:nvGrpSpPr>
          <p:grpSpPr>
            <a:xfrm>
              <a:off x="404546" y="3949374"/>
              <a:ext cx="8887861" cy="27593"/>
              <a:chOff x="1730821" y="4784761"/>
              <a:chExt cx="8887861" cy="27593"/>
            </a:xfrm>
          </p:grpSpPr>
          <p:sp>
            <p:nvSpPr>
              <p:cNvPr id="716" name="Google Shape;716;p17"/>
              <p:cNvSpPr/>
              <p:nvPr/>
            </p:nvSpPr>
            <p:spPr>
              <a:xfrm>
                <a:off x="1730821" y="4784761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7"/>
              <p:cNvSpPr/>
              <p:nvPr/>
            </p:nvSpPr>
            <p:spPr>
              <a:xfrm>
                <a:off x="2173416" y="4784761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17"/>
              <p:cNvSpPr/>
              <p:nvPr/>
            </p:nvSpPr>
            <p:spPr>
              <a:xfrm>
                <a:off x="10591020" y="4784761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9" name="Google Shape;719;p17"/>
            <p:cNvGrpSpPr/>
            <p:nvPr/>
          </p:nvGrpSpPr>
          <p:grpSpPr>
            <a:xfrm>
              <a:off x="404546" y="4412951"/>
              <a:ext cx="8887861" cy="27593"/>
              <a:chOff x="1730821" y="5248338"/>
              <a:chExt cx="8887861" cy="27593"/>
            </a:xfrm>
          </p:grpSpPr>
          <p:sp>
            <p:nvSpPr>
              <p:cNvPr id="720" name="Google Shape;720;p17"/>
              <p:cNvSpPr/>
              <p:nvPr/>
            </p:nvSpPr>
            <p:spPr>
              <a:xfrm>
                <a:off x="1730821" y="5248338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17"/>
              <p:cNvSpPr/>
              <p:nvPr/>
            </p:nvSpPr>
            <p:spPr>
              <a:xfrm>
                <a:off x="2173416" y="5248338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17"/>
              <p:cNvSpPr/>
              <p:nvPr/>
            </p:nvSpPr>
            <p:spPr>
              <a:xfrm>
                <a:off x="10591020" y="5248338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3" name="Google Shape;723;p17"/>
            <p:cNvGrpSpPr/>
            <p:nvPr/>
          </p:nvGrpSpPr>
          <p:grpSpPr>
            <a:xfrm>
              <a:off x="404546" y="4877908"/>
              <a:ext cx="8887861" cy="27593"/>
              <a:chOff x="1730821" y="5713295"/>
              <a:chExt cx="8887861" cy="27593"/>
            </a:xfrm>
          </p:grpSpPr>
          <p:sp>
            <p:nvSpPr>
              <p:cNvPr id="724" name="Google Shape;724;p17"/>
              <p:cNvSpPr/>
              <p:nvPr/>
            </p:nvSpPr>
            <p:spPr>
              <a:xfrm>
                <a:off x="1730821" y="5713295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725;p17"/>
              <p:cNvSpPr/>
              <p:nvPr/>
            </p:nvSpPr>
            <p:spPr>
              <a:xfrm>
                <a:off x="2173416" y="5713295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17"/>
              <p:cNvSpPr/>
              <p:nvPr/>
            </p:nvSpPr>
            <p:spPr>
              <a:xfrm>
                <a:off x="10591020" y="5713295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27" name="Google Shape;727;p17"/>
          <p:cNvSpPr txBox="1">
            <a:spLocks noGrp="1"/>
          </p:cNvSpPr>
          <p:nvPr>
            <p:ph type="title"/>
          </p:nvPr>
        </p:nvSpPr>
        <p:spPr>
          <a:xfrm>
            <a:off x="3725275" y="614975"/>
            <a:ext cx="2285700" cy="102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728" name="Google Shape;728;p17"/>
          <p:cNvSpPr txBox="1">
            <a:spLocks noGrp="1"/>
          </p:cNvSpPr>
          <p:nvPr>
            <p:ph type="subTitle" idx="1"/>
          </p:nvPr>
        </p:nvSpPr>
        <p:spPr>
          <a:xfrm>
            <a:off x="3725275" y="1722825"/>
            <a:ext cx="2285700" cy="10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29" name="Google Shape;729;p17"/>
          <p:cNvSpPr>
            <a:spLocks noGrp="1"/>
          </p:cNvSpPr>
          <p:nvPr>
            <p:ph type="pic" idx="2"/>
          </p:nvPr>
        </p:nvSpPr>
        <p:spPr>
          <a:xfrm>
            <a:off x="713225" y="539500"/>
            <a:ext cx="2877900" cy="4064400"/>
          </a:xfrm>
          <a:prstGeom prst="rect">
            <a:avLst/>
          </a:prstGeom>
          <a:noFill/>
          <a:ln>
            <a:noFill/>
          </a:ln>
        </p:spPr>
      </p:sp>
      <p:sp>
        <p:nvSpPr>
          <p:cNvPr id="730" name="Google Shape;730;p17"/>
          <p:cNvSpPr>
            <a:spLocks noGrp="1"/>
          </p:cNvSpPr>
          <p:nvPr>
            <p:ph type="pic" idx="3"/>
          </p:nvPr>
        </p:nvSpPr>
        <p:spPr>
          <a:xfrm>
            <a:off x="3727175" y="2993775"/>
            <a:ext cx="4705500" cy="1610100"/>
          </a:xfrm>
          <a:prstGeom prst="rect">
            <a:avLst/>
          </a:prstGeom>
          <a:noFill/>
          <a:ln>
            <a:noFill/>
          </a:ln>
        </p:spPr>
      </p:sp>
      <p:sp>
        <p:nvSpPr>
          <p:cNvPr id="731" name="Google Shape;731;p17"/>
          <p:cNvSpPr>
            <a:spLocks noGrp="1"/>
          </p:cNvSpPr>
          <p:nvPr>
            <p:ph type="pic" idx="4"/>
          </p:nvPr>
        </p:nvSpPr>
        <p:spPr>
          <a:xfrm>
            <a:off x="6145075" y="539500"/>
            <a:ext cx="2285700" cy="2320200"/>
          </a:xfrm>
          <a:prstGeom prst="rect">
            <a:avLst/>
          </a:prstGeom>
          <a:noFill/>
          <a:ln>
            <a:noFill/>
          </a:ln>
        </p:spPr>
      </p:sp>
      <p:sp>
        <p:nvSpPr>
          <p:cNvPr id="732" name="Google Shape;732;p17"/>
          <p:cNvSpPr/>
          <p:nvPr/>
        </p:nvSpPr>
        <p:spPr>
          <a:xfrm>
            <a:off x="154575" y="4406750"/>
            <a:ext cx="509400" cy="509400"/>
          </a:xfrm>
          <a:prstGeom prst="mathMultiply">
            <a:avLst>
              <a:gd name="adj1" fmla="val 23520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algn="bl" rotWithShape="0">
              <a:schemeClr val="accent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33" name="Google Shape;733;p17"/>
          <p:cNvSpPr/>
          <p:nvPr/>
        </p:nvSpPr>
        <p:spPr>
          <a:xfrm>
            <a:off x="8430775" y="236275"/>
            <a:ext cx="509400" cy="509400"/>
          </a:xfrm>
          <a:prstGeom prst="mathMultiply">
            <a:avLst>
              <a:gd name="adj1" fmla="val 2352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4" name="Google Shape;884;p21"/>
          <p:cNvGrpSpPr/>
          <p:nvPr/>
        </p:nvGrpSpPr>
        <p:grpSpPr>
          <a:xfrm>
            <a:off x="229836" y="291440"/>
            <a:ext cx="8684329" cy="4560619"/>
            <a:chOff x="404546" y="237996"/>
            <a:chExt cx="8887861" cy="4667505"/>
          </a:xfrm>
        </p:grpSpPr>
        <p:grpSp>
          <p:nvGrpSpPr>
            <p:cNvPr id="885" name="Google Shape;885;p21"/>
            <p:cNvGrpSpPr/>
            <p:nvPr/>
          </p:nvGrpSpPr>
          <p:grpSpPr>
            <a:xfrm>
              <a:off x="404546" y="237996"/>
              <a:ext cx="8887861" cy="27593"/>
              <a:chOff x="1730821" y="1073383"/>
              <a:chExt cx="8887861" cy="27593"/>
            </a:xfrm>
          </p:grpSpPr>
          <p:sp>
            <p:nvSpPr>
              <p:cNvPr id="886" name="Google Shape;886;p21"/>
              <p:cNvSpPr/>
              <p:nvPr/>
            </p:nvSpPr>
            <p:spPr>
              <a:xfrm>
                <a:off x="1730821" y="1073383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7" name="Google Shape;887;p21"/>
              <p:cNvSpPr/>
              <p:nvPr/>
            </p:nvSpPr>
            <p:spPr>
              <a:xfrm>
                <a:off x="2173416" y="1073383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8" name="Google Shape;888;p21"/>
              <p:cNvSpPr/>
              <p:nvPr/>
            </p:nvSpPr>
            <p:spPr>
              <a:xfrm>
                <a:off x="10591020" y="1073383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9" name="Google Shape;889;p21"/>
            <p:cNvGrpSpPr/>
            <p:nvPr/>
          </p:nvGrpSpPr>
          <p:grpSpPr>
            <a:xfrm>
              <a:off x="404546" y="701573"/>
              <a:ext cx="8887861" cy="27593"/>
              <a:chOff x="1730821" y="1536960"/>
              <a:chExt cx="8887861" cy="27593"/>
            </a:xfrm>
          </p:grpSpPr>
          <p:sp>
            <p:nvSpPr>
              <p:cNvPr id="890" name="Google Shape;890;p21"/>
              <p:cNvSpPr/>
              <p:nvPr/>
            </p:nvSpPr>
            <p:spPr>
              <a:xfrm>
                <a:off x="1730821" y="1536960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" name="Google Shape;891;p21"/>
              <p:cNvSpPr/>
              <p:nvPr/>
            </p:nvSpPr>
            <p:spPr>
              <a:xfrm>
                <a:off x="2173416" y="1536960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2" name="Google Shape;892;p21"/>
              <p:cNvSpPr/>
              <p:nvPr/>
            </p:nvSpPr>
            <p:spPr>
              <a:xfrm>
                <a:off x="10591020" y="1536960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3" name="Google Shape;893;p21"/>
            <p:cNvGrpSpPr/>
            <p:nvPr/>
          </p:nvGrpSpPr>
          <p:grpSpPr>
            <a:xfrm>
              <a:off x="404546" y="1166529"/>
              <a:ext cx="8887861" cy="27593"/>
              <a:chOff x="1730821" y="2001917"/>
              <a:chExt cx="8887861" cy="27593"/>
            </a:xfrm>
          </p:grpSpPr>
          <p:sp>
            <p:nvSpPr>
              <p:cNvPr id="894" name="Google Shape;894;p21"/>
              <p:cNvSpPr/>
              <p:nvPr/>
            </p:nvSpPr>
            <p:spPr>
              <a:xfrm>
                <a:off x="1730821" y="2001917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5" name="Google Shape;895;p21"/>
              <p:cNvSpPr/>
              <p:nvPr/>
            </p:nvSpPr>
            <p:spPr>
              <a:xfrm>
                <a:off x="2173416" y="2001917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6" name="Google Shape;896;p21"/>
              <p:cNvSpPr/>
              <p:nvPr/>
            </p:nvSpPr>
            <p:spPr>
              <a:xfrm>
                <a:off x="10591020" y="2001917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7" name="Google Shape;897;p21"/>
            <p:cNvGrpSpPr/>
            <p:nvPr/>
          </p:nvGrpSpPr>
          <p:grpSpPr>
            <a:xfrm>
              <a:off x="404546" y="1630106"/>
              <a:ext cx="8887861" cy="27593"/>
              <a:chOff x="1730821" y="2465494"/>
              <a:chExt cx="8887861" cy="27593"/>
            </a:xfrm>
          </p:grpSpPr>
          <p:sp>
            <p:nvSpPr>
              <p:cNvPr id="898" name="Google Shape;898;p21"/>
              <p:cNvSpPr/>
              <p:nvPr/>
            </p:nvSpPr>
            <p:spPr>
              <a:xfrm>
                <a:off x="1730821" y="2465494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9" name="Google Shape;899;p21"/>
              <p:cNvSpPr/>
              <p:nvPr/>
            </p:nvSpPr>
            <p:spPr>
              <a:xfrm>
                <a:off x="2173416" y="2465494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0" name="Google Shape;900;p21"/>
              <p:cNvSpPr/>
              <p:nvPr/>
            </p:nvSpPr>
            <p:spPr>
              <a:xfrm>
                <a:off x="10591020" y="2465494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1" name="Google Shape;901;p21"/>
            <p:cNvGrpSpPr/>
            <p:nvPr/>
          </p:nvGrpSpPr>
          <p:grpSpPr>
            <a:xfrm>
              <a:off x="404546" y="2093684"/>
              <a:ext cx="8887861" cy="27593"/>
              <a:chOff x="1730821" y="2929071"/>
              <a:chExt cx="8887861" cy="27593"/>
            </a:xfrm>
          </p:grpSpPr>
          <p:sp>
            <p:nvSpPr>
              <p:cNvPr id="902" name="Google Shape;902;p21"/>
              <p:cNvSpPr/>
              <p:nvPr/>
            </p:nvSpPr>
            <p:spPr>
              <a:xfrm>
                <a:off x="1730821" y="2929071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3" name="Google Shape;903;p21"/>
              <p:cNvSpPr/>
              <p:nvPr/>
            </p:nvSpPr>
            <p:spPr>
              <a:xfrm>
                <a:off x="2173416" y="2929071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4" name="Google Shape;904;p21"/>
              <p:cNvSpPr/>
              <p:nvPr/>
            </p:nvSpPr>
            <p:spPr>
              <a:xfrm>
                <a:off x="10591020" y="2929071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5" name="Google Shape;905;p21"/>
            <p:cNvGrpSpPr/>
            <p:nvPr/>
          </p:nvGrpSpPr>
          <p:grpSpPr>
            <a:xfrm>
              <a:off x="404546" y="2557262"/>
              <a:ext cx="8887861" cy="27593"/>
              <a:chOff x="1730821" y="3392649"/>
              <a:chExt cx="8887861" cy="27593"/>
            </a:xfrm>
          </p:grpSpPr>
          <p:sp>
            <p:nvSpPr>
              <p:cNvPr id="906" name="Google Shape;906;p21"/>
              <p:cNvSpPr/>
              <p:nvPr/>
            </p:nvSpPr>
            <p:spPr>
              <a:xfrm>
                <a:off x="1730821" y="3392649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21"/>
              <p:cNvSpPr/>
              <p:nvPr/>
            </p:nvSpPr>
            <p:spPr>
              <a:xfrm>
                <a:off x="2173416" y="3392649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21"/>
              <p:cNvSpPr/>
              <p:nvPr/>
            </p:nvSpPr>
            <p:spPr>
              <a:xfrm>
                <a:off x="10591020" y="3392649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9" name="Google Shape;909;p21"/>
            <p:cNvGrpSpPr/>
            <p:nvPr/>
          </p:nvGrpSpPr>
          <p:grpSpPr>
            <a:xfrm>
              <a:off x="404546" y="3022218"/>
              <a:ext cx="8887861" cy="27593"/>
              <a:chOff x="1730821" y="3857606"/>
              <a:chExt cx="8887861" cy="27593"/>
            </a:xfrm>
          </p:grpSpPr>
          <p:sp>
            <p:nvSpPr>
              <p:cNvPr id="910" name="Google Shape;910;p21"/>
              <p:cNvSpPr/>
              <p:nvPr/>
            </p:nvSpPr>
            <p:spPr>
              <a:xfrm>
                <a:off x="1730821" y="3857606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21"/>
              <p:cNvSpPr/>
              <p:nvPr/>
            </p:nvSpPr>
            <p:spPr>
              <a:xfrm>
                <a:off x="2173416" y="3857606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21"/>
              <p:cNvSpPr/>
              <p:nvPr/>
            </p:nvSpPr>
            <p:spPr>
              <a:xfrm>
                <a:off x="10591020" y="3857606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3" name="Google Shape;913;p21"/>
            <p:cNvGrpSpPr/>
            <p:nvPr/>
          </p:nvGrpSpPr>
          <p:grpSpPr>
            <a:xfrm>
              <a:off x="404546" y="3485796"/>
              <a:ext cx="8887861" cy="27593"/>
              <a:chOff x="1730821" y="4321183"/>
              <a:chExt cx="8887861" cy="27593"/>
            </a:xfrm>
          </p:grpSpPr>
          <p:sp>
            <p:nvSpPr>
              <p:cNvPr id="914" name="Google Shape;914;p21"/>
              <p:cNvSpPr/>
              <p:nvPr/>
            </p:nvSpPr>
            <p:spPr>
              <a:xfrm>
                <a:off x="1730821" y="4321183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5" name="Google Shape;915;p21"/>
              <p:cNvSpPr/>
              <p:nvPr/>
            </p:nvSpPr>
            <p:spPr>
              <a:xfrm>
                <a:off x="2173416" y="4321183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6" name="Google Shape;916;p21"/>
              <p:cNvSpPr/>
              <p:nvPr/>
            </p:nvSpPr>
            <p:spPr>
              <a:xfrm>
                <a:off x="10591020" y="4321183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7" name="Google Shape;917;p21"/>
            <p:cNvGrpSpPr/>
            <p:nvPr/>
          </p:nvGrpSpPr>
          <p:grpSpPr>
            <a:xfrm>
              <a:off x="404546" y="3949374"/>
              <a:ext cx="8887861" cy="27593"/>
              <a:chOff x="1730821" y="4784761"/>
              <a:chExt cx="8887861" cy="27593"/>
            </a:xfrm>
          </p:grpSpPr>
          <p:sp>
            <p:nvSpPr>
              <p:cNvPr id="918" name="Google Shape;918;p21"/>
              <p:cNvSpPr/>
              <p:nvPr/>
            </p:nvSpPr>
            <p:spPr>
              <a:xfrm>
                <a:off x="1730821" y="4784761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9" name="Google Shape;919;p21"/>
              <p:cNvSpPr/>
              <p:nvPr/>
            </p:nvSpPr>
            <p:spPr>
              <a:xfrm>
                <a:off x="2173416" y="4784761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0" name="Google Shape;920;p21"/>
              <p:cNvSpPr/>
              <p:nvPr/>
            </p:nvSpPr>
            <p:spPr>
              <a:xfrm>
                <a:off x="10591020" y="4784761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1" name="Google Shape;921;p21"/>
            <p:cNvGrpSpPr/>
            <p:nvPr/>
          </p:nvGrpSpPr>
          <p:grpSpPr>
            <a:xfrm>
              <a:off x="404546" y="4412951"/>
              <a:ext cx="8887861" cy="27593"/>
              <a:chOff x="1730821" y="5248338"/>
              <a:chExt cx="8887861" cy="27593"/>
            </a:xfrm>
          </p:grpSpPr>
          <p:sp>
            <p:nvSpPr>
              <p:cNvPr id="922" name="Google Shape;922;p21"/>
              <p:cNvSpPr/>
              <p:nvPr/>
            </p:nvSpPr>
            <p:spPr>
              <a:xfrm>
                <a:off x="1730821" y="5248338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3" name="Google Shape;923;p21"/>
              <p:cNvSpPr/>
              <p:nvPr/>
            </p:nvSpPr>
            <p:spPr>
              <a:xfrm>
                <a:off x="2173416" y="5248338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4" name="Google Shape;924;p21"/>
              <p:cNvSpPr/>
              <p:nvPr/>
            </p:nvSpPr>
            <p:spPr>
              <a:xfrm>
                <a:off x="10591020" y="5248338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5" name="Google Shape;925;p21"/>
            <p:cNvGrpSpPr/>
            <p:nvPr/>
          </p:nvGrpSpPr>
          <p:grpSpPr>
            <a:xfrm>
              <a:off x="404546" y="4877908"/>
              <a:ext cx="8887861" cy="27593"/>
              <a:chOff x="1730821" y="5713295"/>
              <a:chExt cx="8887861" cy="27593"/>
            </a:xfrm>
          </p:grpSpPr>
          <p:sp>
            <p:nvSpPr>
              <p:cNvPr id="926" name="Google Shape;926;p21"/>
              <p:cNvSpPr/>
              <p:nvPr/>
            </p:nvSpPr>
            <p:spPr>
              <a:xfrm>
                <a:off x="1730821" y="5713295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" name="Google Shape;927;p21"/>
              <p:cNvSpPr/>
              <p:nvPr/>
            </p:nvSpPr>
            <p:spPr>
              <a:xfrm>
                <a:off x="2173416" y="5713295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8" name="Google Shape;928;p21"/>
              <p:cNvSpPr/>
              <p:nvPr/>
            </p:nvSpPr>
            <p:spPr>
              <a:xfrm>
                <a:off x="10591020" y="5713295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29" name="Google Shape;929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930" name="Google Shape;930;p21"/>
          <p:cNvSpPr txBox="1">
            <a:spLocks noGrp="1"/>
          </p:cNvSpPr>
          <p:nvPr>
            <p:ph type="subTitle" idx="1"/>
          </p:nvPr>
        </p:nvSpPr>
        <p:spPr>
          <a:xfrm>
            <a:off x="713225" y="2441550"/>
            <a:ext cx="2348100" cy="12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21"/>
          <p:cNvSpPr txBox="1">
            <a:spLocks noGrp="1"/>
          </p:cNvSpPr>
          <p:nvPr>
            <p:ph type="subTitle" idx="2"/>
          </p:nvPr>
        </p:nvSpPr>
        <p:spPr>
          <a:xfrm>
            <a:off x="3328950" y="2441550"/>
            <a:ext cx="2348100" cy="12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32" name="Google Shape;932;p21"/>
          <p:cNvSpPr txBox="1">
            <a:spLocks noGrp="1"/>
          </p:cNvSpPr>
          <p:nvPr>
            <p:ph type="subTitle" idx="3"/>
          </p:nvPr>
        </p:nvSpPr>
        <p:spPr>
          <a:xfrm>
            <a:off x="5944675" y="2441551"/>
            <a:ext cx="2486100" cy="12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21"/>
          <p:cNvSpPr txBox="1">
            <a:spLocks noGrp="1"/>
          </p:cNvSpPr>
          <p:nvPr>
            <p:ph type="subTitle" idx="4"/>
          </p:nvPr>
        </p:nvSpPr>
        <p:spPr>
          <a:xfrm>
            <a:off x="713225" y="1731450"/>
            <a:ext cx="2348100" cy="7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7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34" name="Google Shape;934;p21"/>
          <p:cNvSpPr txBox="1">
            <a:spLocks noGrp="1"/>
          </p:cNvSpPr>
          <p:nvPr>
            <p:ph type="subTitle" idx="5"/>
          </p:nvPr>
        </p:nvSpPr>
        <p:spPr>
          <a:xfrm>
            <a:off x="3328950" y="1731450"/>
            <a:ext cx="2348100" cy="7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7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35" name="Google Shape;935;p21"/>
          <p:cNvSpPr txBox="1">
            <a:spLocks noGrp="1"/>
          </p:cNvSpPr>
          <p:nvPr>
            <p:ph type="subTitle" idx="6"/>
          </p:nvPr>
        </p:nvSpPr>
        <p:spPr>
          <a:xfrm>
            <a:off x="5944675" y="1731450"/>
            <a:ext cx="2486100" cy="7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7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936" name="Google Shape;93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3155275"/>
            <a:ext cx="2020525" cy="211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1027" y="0"/>
            <a:ext cx="2225799" cy="2117226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21"/>
          <p:cNvSpPr/>
          <p:nvPr/>
        </p:nvSpPr>
        <p:spPr>
          <a:xfrm>
            <a:off x="1795625" y="4395275"/>
            <a:ext cx="509400" cy="509400"/>
          </a:xfrm>
          <a:prstGeom prst="mathMultiply">
            <a:avLst>
              <a:gd name="adj1" fmla="val 23520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algn="bl" rotWithShape="0">
              <a:schemeClr val="accent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0" name="Google Shape;940;p22"/>
          <p:cNvGrpSpPr/>
          <p:nvPr/>
        </p:nvGrpSpPr>
        <p:grpSpPr>
          <a:xfrm>
            <a:off x="229836" y="291440"/>
            <a:ext cx="8684329" cy="4560619"/>
            <a:chOff x="404546" y="237996"/>
            <a:chExt cx="8887861" cy="4667505"/>
          </a:xfrm>
        </p:grpSpPr>
        <p:grpSp>
          <p:nvGrpSpPr>
            <p:cNvPr id="941" name="Google Shape;941;p22"/>
            <p:cNvGrpSpPr/>
            <p:nvPr/>
          </p:nvGrpSpPr>
          <p:grpSpPr>
            <a:xfrm>
              <a:off x="404546" y="237996"/>
              <a:ext cx="8887861" cy="27593"/>
              <a:chOff x="1730821" y="1073383"/>
              <a:chExt cx="8887861" cy="27593"/>
            </a:xfrm>
          </p:grpSpPr>
          <p:sp>
            <p:nvSpPr>
              <p:cNvPr id="942" name="Google Shape;942;p22"/>
              <p:cNvSpPr/>
              <p:nvPr/>
            </p:nvSpPr>
            <p:spPr>
              <a:xfrm>
                <a:off x="1730821" y="1073383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3" name="Google Shape;943;p22"/>
              <p:cNvSpPr/>
              <p:nvPr/>
            </p:nvSpPr>
            <p:spPr>
              <a:xfrm>
                <a:off x="2173416" y="1073383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4" name="Google Shape;944;p22"/>
              <p:cNvSpPr/>
              <p:nvPr/>
            </p:nvSpPr>
            <p:spPr>
              <a:xfrm>
                <a:off x="10591020" y="1073383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5" name="Google Shape;945;p22"/>
            <p:cNvGrpSpPr/>
            <p:nvPr/>
          </p:nvGrpSpPr>
          <p:grpSpPr>
            <a:xfrm>
              <a:off x="404546" y="701573"/>
              <a:ext cx="8887861" cy="27593"/>
              <a:chOff x="1730821" y="1536960"/>
              <a:chExt cx="8887861" cy="27593"/>
            </a:xfrm>
          </p:grpSpPr>
          <p:sp>
            <p:nvSpPr>
              <p:cNvPr id="946" name="Google Shape;946;p22"/>
              <p:cNvSpPr/>
              <p:nvPr/>
            </p:nvSpPr>
            <p:spPr>
              <a:xfrm>
                <a:off x="1730821" y="1536960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7" name="Google Shape;947;p22"/>
              <p:cNvSpPr/>
              <p:nvPr/>
            </p:nvSpPr>
            <p:spPr>
              <a:xfrm>
                <a:off x="2173416" y="1536960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8" name="Google Shape;948;p22"/>
              <p:cNvSpPr/>
              <p:nvPr/>
            </p:nvSpPr>
            <p:spPr>
              <a:xfrm>
                <a:off x="10591020" y="1536960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9" name="Google Shape;949;p22"/>
            <p:cNvGrpSpPr/>
            <p:nvPr/>
          </p:nvGrpSpPr>
          <p:grpSpPr>
            <a:xfrm>
              <a:off x="404546" y="1166529"/>
              <a:ext cx="8887861" cy="27593"/>
              <a:chOff x="1730821" y="2001917"/>
              <a:chExt cx="8887861" cy="27593"/>
            </a:xfrm>
          </p:grpSpPr>
          <p:sp>
            <p:nvSpPr>
              <p:cNvPr id="950" name="Google Shape;950;p22"/>
              <p:cNvSpPr/>
              <p:nvPr/>
            </p:nvSpPr>
            <p:spPr>
              <a:xfrm>
                <a:off x="1730821" y="2001917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1" name="Google Shape;951;p22"/>
              <p:cNvSpPr/>
              <p:nvPr/>
            </p:nvSpPr>
            <p:spPr>
              <a:xfrm>
                <a:off x="2173416" y="2001917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2" name="Google Shape;952;p22"/>
              <p:cNvSpPr/>
              <p:nvPr/>
            </p:nvSpPr>
            <p:spPr>
              <a:xfrm>
                <a:off x="10591020" y="2001917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3" name="Google Shape;953;p22"/>
            <p:cNvGrpSpPr/>
            <p:nvPr/>
          </p:nvGrpSpPr>
          <p:grpSpPr>
            <a:xfrm>
              <a:off x="404546" y="1630106"/>
              <a:ext cx="8887861" cy="27593"/>
              <a:chOff x="1730821" y="2465494"/>
              <a:chExt cx="8887861" cy="27593"/>
            </a:xfrm>
          </p:grpSpPr>
          <p:sp>
            <p:nvSpPr>
              <p:cNvPr id="954" name="Google Shape;954;p22"/>
              <p:cNvSpPr/>
              <p:nvPr/>
            </p:nvSpPr>
            <p:spPr>
              <a:xfrm>
                <a:off x="1730821" y="2465494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5" name="Google Shape;955;p22"/>
              <p:cNvSpPr/>
              <p:nvPr/>
            </p:nvSpPr>
            <p:spPr>
              <a:xfrm>
                <a:off x="2173416" y="2465494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6" name="Google Shape;956;p22"/>
              <p:cNvSpPr/>
              <p:nvPr/>
            </p:nvSpPr>
            <p:spPr>
              <a:xfrm>
                <a:off x="10591020" y="2465494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7" name="Google Shape;957;p22"/>
            <p:cNvGrpSpPr/>
            <p:nvPr/>
          </p:nvGrpSpPr>
          <p:grpSpPr>
            <a:xfrm>
              <a:off x="404546" y="2093684"/>
              <a:ext cx="8887861" cy="27593"/>
              <a:chOff x="1730821" y="2929071"/>
              <a:chExt cx="8887861" cy="27593"/>
            </a:xfrm>
          </p:grpSpPr>
          <p:sp>
            <p:nvSpPr>
              <p:cNvPr id="958" name="Google Shape;958;p22"/>
              <p:cNvSpPr/>
              <p:nvPr/>
            </p:nvSpPr>
            <p:spPr>
              <a:xfrm>
                <a:off x="1730821" y="2929071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9" name="Google Shape;959;p22"/>
              <p:cNvSpPr/>
              <p:nvPr/>
            </p:nvSpPr>
            <p:spPr>
              <a:xfrm>
                <a:off x="2173416" y="2929071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0" name="Google Shape;960;p22"/>
              <p:cNvSpPr/>
              <p:nvPr/>
            </p:nvSpPr>
            <p:spPr>
              <a:xfrm>
                <a:off x="10591020" y="2929071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1" name="Google Shape;961;p22"/>
            <p:cNvGrpSpPr/>
            <p:nvPr/>
          </p:nvGrpSpPr>
          <p:grpSpPr>
            <a:xfrm>
              <a:off x="404546" y="2557262"/>
              <a:ext cx="8887861" cy="27593"/>
              <a:chOff x="1730821" y="3392649"/>
              <a:chExt cx="8887861" cy="27593"/>
            </a:xfrm>
          </p:grpSpPr>
          <p:sp>
            <p:nvSpPr>
              <p:cNvPr id="962" name="Google Shape;962;p22"/>
              <p:cNvSpPr/>
              <p:nvPr/>
            </p:nvSpPr>
            <p:spPr>
              <a:xfrm>
                <a:off x="1730821" y="3392649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3" name="Google Shape;963;p22"/>
              <p:cNvSpPr/>
              <p:nvPr/>
            </p:nvSpPr>
            <p:spPr>
              <a:xfrm>
                <a:off x="2173416" y="3392649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4" name="Google Shape;964;p22"/>
              <p:cNvSpPr/>
              <p:nvPr/>
            </p:nvSpPr>
            <p:spPr>
              <a:xfrm>
                <a:off x="10591020" y="3392649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5" name="Google Shape;965;p22"/>
            <p:cNvGrpSpPr/>
            <p:nvPr/>
          </p:nvGrpSpPr>
          <p:grpSpPr>
            <a:xfrm>
              <a:off x="404546" y="3022218"/>
              <a:ext cx="8887861" cy="27593"/>
              <a:chOff x="1730821" y="3857606"/>
              <a:chExt cx="8887861" cy="27593"/>
            </a:xfrm>
          </p:grpSpPr>
          <p:sp>
            <p:nvSpPr>
              <p:cNvPr id="966" name="Google Shape;966;p22"/>
              <p:cNvSpPr/>
              <p:nvPr/>
            </p:nvSpPr>
            <p:spPr>
              <a:xfrm>
                <a:off x="1730821" y="3857606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967;p22"/>
              <p:cNvSpPr/>
              <p:nvPr/>
            </p:nvSpPr>
            <p:spPr>
              <a:xfrm>
                <a:off x="2173416" y="3857606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68;p22"/>
              <p:cNvSpPr/>
              <p:nvPr/>
            </p:nvSpPr>
            <p:spPr>
              <a:xfrm>
                <a:off x="10591020" y="3857606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9" name="Google Shape;969;p22"/>
            <p:cNvGrpSpPr/>
            <p:nvPr/>
          </p:nvGrpSpPr>
          <p:grpSpPr>
            <a:xfrm>
              <a:off x="404546" y="3485796"/>
              <a:ext cx="8887861" cy="27593"/>
              <a:chOff x="1730821" y="4321183"/>
              <a:chExt cx="8887861" cy="27593"/>
            </a:xfrm>
          </p:grpSpPr>
          <p:sp>
            <p:nvSpPr>
              <p:cNvPr id="970" name="Google Shape;970;p22"/>
              <p:cNvSpPr/>
              <p:nvPr/>
            </p:nvSpPr>
            <p:spPr>
              <a:xfrm>
                <a:off x="1730821" y="4321183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22"/>
              <p:cNvSpPr/>
              <p:nvPr/>
            </p:nvSpPr>
            <p:spPr>
              <a:xfrm>
                <a:off x="2173416" y="4321183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22"/>
              <p:cNvSpPr/>
              <p:nvPr/>
            </p:nvSpPr>
            <p:spPr>
              <a:xfrm>
                <a:off x="10591020" y="4321183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3" name="Google Shape;973;p22"/>
            <p:cNvGrpSpPr/>
            <p:nvPr/>
          </p:nvGrpSpPr>
          <p:grpSpPr>
            <a:xfrm>
              <a:off x="404546" y="3949374"/>
              <a:ext cx="8887861" cy="27593"/>
              <a:chOff x="1730821" y="4784761"/>
              <a:chExt cx="8887861" cy="27593"/>
            </a:xfrm>
          </p:grpSpPr>
          <p:sp>
            <p:nvSpPr>
              <p:cNvPr id="974" name="Google Shape;974;p22"/>
              <p:cNvSpPr/>
              <p:nvPr/>
            </p:nvSpPr>
            <p:spPr>
              <a:xfrm>
                <a:off x="1730821" y="4784761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22"/>
              <p:cNvSpPr/>
              <p:nvPr/>
            </p:nvSpPr>
            <p:spPr>
              <a:xfrm>
                <a:off x="2173416" y="4784761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22"/>
              <p:cNvSpPr/>
              <p:nvPr/>
            </p:nvSpPr>
            <p:spPr>
              <a:xfrm>
                <a:off x="10591020" y="4784761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7" name="Google Shape;977;p22"/>
            <p:cNvGrpSpPr/>
            <p:nvPr/>
          </p:nvGrpSpPr>
          <p:grpSpPr>
            <a:xfrm>
              <a:off x="404546" y="4412951"/>
              <a:ext cx="8887861" cy="27593"/>
              <a:chOff x="1730821" y="5248338"/>
              <a:chExt cx="8887861" cy="27593"/>
            </a:xfrm>
          </p:grpSpPr>
          <p:sp>
            <p:nvSpPr>
              <p:cNvPr id="978" name="Google Shape;978;p22"/>
              <p:cNvSpPr/>
              <p:nvPr/>
            </p:nvSpPr>
            <p:spPr>
              <a:xfrm>
                <a:off x="1730821" y="5248338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22"/>
              <p:cNvSpPr/>
              <p:nvPr/>
            </p:nvSpPr>
            <p:spPr>
              <a:xfrm>
                <a:off x="2173416" y="5248338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22"/>
              <p:cNvSpPr/>
              <p:nvPr/>
            </p:nvSpPr>
            <p:spPr>
              <a:xfrm>
                <a:off x="10591020" y="5248338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1" name="Google Shape;981;p22"/>
            <p:cNvGrpSpPr/>
            <p:nvPr/>
          </p:nvGrpSpPr>
          <p:grpSpPr>
            <a:xfrm>
              <a:off x="404546" y="4877908"/>
              <a:ext cx="8887861" cy="27593"/>
              <a:chOff x="1730821" y="5713295"/>
              <a:chExt cx="8887861" cy="27593"/>
            </a:xfrm>
          </p:grpSpPr>
          <p:sp>
            <p:nvSpPr>
              <p:cNvPr id="982" name="Google Shape;982;p22"/>
              <p:cNvSpPr/>
              <p:nvPr/>
            </p:nvSpPr>
            <p:spPr>
              <a:xfrm>
                <a:off x="1730821" y="5713295"/>
                <a:ext cx="29045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27593" extrusionOk="0"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22"/>
              <p:cNvSpPr/>
              <p:nvPr/>
            </p:nvSpPr>
            <p:spPr>
              <a:xfrm>
                <a:off x="2173416" y="5713295"/>
                <a:ext cx="8004054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8004054" h="27593" extrusionOk="0">
                    <a:moveTo>
                      <a:pt x="7988840" y="27594"/>
                    </a:moveTo>
                    <a:cubicBezTo>
                      <a:pt x="7980542" y="27594"/>
                      <a:pt x="7975009" y="22075"/>
                      <a:pt x="7975009" y="13797"/>
                    </a:cubicBezTo>
                    <a:cubicBezTo>
                      <a:pt x="7975009" y="5519"/>
                      <a:pt x="7980542" y="0"/>
                      <a:pt x="7988840" y="0"/>
                    </a:cubicBezTo>
                    <a:lnTo>
                      <a:pt x="7990224" y="0"/>
                    </a:lnTo>
                    <a:cubicBezTo>
                      <a:pt x="7998522" y="0"/>
                      <a:pt x="8004055" y="5519"/>
                      <a:pt x="8004055" y="13797"/>
                    </a:cubicBezTo>
                    <a:cubicBezTo>
                      <a:pt x="8004055" y="22075"/>
                      <a:pt x="7997139" y="27594"/>
                      <a:pt x="7988840" y="27594"/>
                    </a:cubicBezTo>
                    <a:close/>
                    <a:moveTo>
                      <a:pt x="7546245" y="27594"/>
                    </a:moveTo>
                    <a:cubicBezTo>
                      <a:pt x="7537947" y="27594"/>
                      <a:pt x="7532414" y="22075"/>
                      <a:pt x="7532414" y="13797"/>
                    </a:cubicBezTo>
                    <a:cubicBezTo>
                      <a:pt x="7532414" y="5519"/>
                      <a:pt x="7537947" y="0"/>
                      <a:pt x="7546245" y="0"/>
                    </a:cubicBezTo>
                    <a:lnTo>
                      <a:pt x="7547629" y="0"/>
                    </a:lnTo>
                    <a:cubicBezTo>
                      <a:pt x="7555927" y="0"/>
                      <a:pt x="7561460" y="5519"/>
                      <a:pt x="7561460" y="13797"/>
                    </a:cubicBezTo>
                    <a:cubicBezTo>
                      <a:pt x="7561460" y="22075"/>
                      <a:pt x="7554544" y="27594"/>
                      <a:pt x="7546245" y="27594"/>
                    </a:cubicBezTo>
                    <a:close/>
                    <a:moveTo>
                      <a:pt x="7103650" y="27594"/>
                    </a:moveTo>
                    <a:cubicBezTo>
                      <a:pt x="7095352" y="27594"/>
                      <a:pt x="7089819" y="22075"/>
                      <a:pt x="7089819" y="13797"/>
                    </a:cubicBezTo>
                    <a:cubicBezTo>
                      <a:pt x="7089819" y="5519"/>
                      <a:pt x="7095352" y="0"/>
                      <a:pt x="7103650" y="0"/>
                    </a:cubicBezTo>
                    <a:lnTo>
                      <a:pt x="7105034" y="0"/>
                    </a:lnTo>
                    <a:cubicBezTo>
                      <a:pt x="7113332" y="0"/>
                      <a:pt x="7118865" y="5519"/>
                      <a:pt x="7118865" y="13797"/>
                    </a:cubicBezTo>
                    <a:cubicBezTo>
                      <a:pt x="7118865" y="22075"/>
                      <a:pt x="7110566" y="27594"/>
                      <a:pt x="7103650" y="27594"/>
                    </a:cubicBezTo>
                    <a:close/>
                    <a:moveTo>
                      <a:pt x="6659672" y="27594"/>
                    </a:moveTo>
                    <a:cubicBezTo>
                      <a:pt x="6651374" y="27594"/>
                      <a:pt x="6645841" y="22075"/>
                      <a:pt x="6645841" y="13797"/>
                    </a:cubicBezTo>
                    <a:cubicBezTo>
                      <a:pt x="6645841" y="5519"/>
                      <a:pt x="6651374" y="0"/>
                      <a:pt x="6659672" y="0"/>
                    </a:cubicBezTo>
                    <a:lnTo>
                      <a:pt x="6661055" y="0"/>
                    </a:lnTo>
                    <a:cubicBezTo>
                      <a:pt x="6669354" y="0"/>
                      <a:pt x="6674886" y="5519"/>
                      <a:pt x="6674886" y="13797"/>
                    </a:cubicBezTo>
                    <a:cubicBezTo>
                      <a:pt x="6674886" y="22075"/>
                      <a:pt x="6667971" y="27594"/>
                      <a:pt x="6659672" y="27594"/>
                    </a:cubicBezTo>
                    <a:close/>
                    <a:moveTo>
                      <a:pt x="6217077" y="27594"/>
                    </a:moveTo>
                    <a:cubicBezTo>
                      <a:pt x="6208779" y="27594"/>
                      <a:pt x="6203246" y="22075"/>
                      <a:pt x="6203246" y="13797"/>
                    </a:cubicBezTo>
                    <a:cubicBezTo>
                      <a:pt x="6203246" y="5519"/>
                      <a:pt x="6208779" y="0"/>
                      <a:pt x="6217077" y="0"/>
                    </a:cubicBezTo>
                    <a:lnTo>
                      <a:pt x="6218460" y="0"/>
                    </a:lnTo>
                    <a:cubicBezTo>
                      <a:pt x="6226759" y="0"/>
                      <a:pt x="6232291" y="5519"/>
                      <a:pt x="6232291" y="13797"/>
                    </a:cubicBezTo>
                    <a:cubicBezTo>
                      <a:pt x="6232291" y="22075"/>
                      <a:pt x="6225376" y="27594"/>
                      <a:pt x="6217077" y="27594"/>
                    </a:cubicBezTo>
                    <a:close/>
                    <a:moveTo>
                      <a:pt x="5774482" y="27594"/>
                    </a:moveTo>
                    <a:cubicBezTo>
                      <a:pt x="5766183" y="27594"/>
                      <a:pt x="5760651" y="22075"/>
                      <a:pt x="5760651" y="13797"/>
                    </a:cubicBezTo>
                    <a:cubicBezTo>
                      <a:pt x="5760651" y="5519"/>
                      <a:pt x="5766183" y="0"/>
                      <a:pt x="5774482" y="0"/>
                    </a:cubicBezTo>
                    <a:lnTo>
                      <a:pt x="5775865" y="0"/>
                    </a:lnTo>
                    <a:cubicBezTo>
                      <a:pt x="5784164" y="0"/>
                      <a:pt x="5789696" y="5519"/>
                      <a:pt x="5789696" y="13797"/>
                    </a:cubicBezTo>
                    <a:cubicBezTo>
                      <a:pt x="5789696" y="22075"/>
                      <a:pt x="5781398" y="27594"/>
                      <a:pt x="5774482" y="27594"/>
                    </a:cubicBezTo>
                    <a:close/>
                    <a:moveTo>
                      <a:pt x="5330504" y="27594"/>
                    </a:moveTo>
                    <a:cubicBezTo>
                      <a:pt x="5322205" y="27594"/>
                      <a:pt x="5316673" y="22075"/>
                      <a:pt x="5316673" y="13797"/>
                    </a:cubicBezTo>
                    <a:cubicBezTo>
                      <a:pt x="5316673" y="5519"/>
                      <a:pt x="5322205" y="0"/>
                      <a:pt x="5330504" y="0"/>
                    </a:cubicBezTo>
                    <a:lnTo>
                      <a:pt x="5331887" y="0"/>
                    </a:lnTo>
                    <a:cubicBezTo>
                      <a:pt x="5340186" y="0"/>
                      <a:pt x="5345718" y="5519"/>
                      <a:pt x="5345718" y="13797"/>
                    </a:cubicBezTo>
                    <a:cubicBezTo>
                      <a:pt x="5345718" y="22075"/>
                      <a:pt x="5338803" y="27594"/>
                      <a:pt x="5330504" y="27594"/>
                    </a:cubicBezTo>
                    <a:close/>
                    <a:moveTo>
                      <a:pt x="4887909" y="27594"/>
                    </a:moveTo>
                    <a:cubicBezTo>
                      <a:pt x="4879610" y="27594"/>
                      <a:pt x="4874078" y="22075"/>
                      <a:pt x="4874078" y="13797"/>
                    </a:cubicBezTo>
                    <a:cubicBezTo>
                      <a:pt x="4874078" y="5519"/>
                      <a:pt x="4879610" y="0"/>
                      <a:pt x="4887909" y="0"/>
                    </a:cubicBezTo>
                    <a:lnTo>
                      <a:pt x="4889292" y="0"/>
                    </a:lnTo>
                    <a:cubicBezTo>
                      <a:pt x="4897591" y="0"/>
                      <a:pt x="4903123" y="5519"/>
                      <a:pt x="4903123" y="13797"/>
                    </a:cubicBezTo>
                    <a:cubicBezTo>
                      <a:pt x="4903123" y="22075"/>
                      <a:pt x="4896208" y="27594"/>
                      <a:pt x="4887909" y="27594"/>
                    </a:cubicBezTo>
                    <a:close/>
                    <a:moveTo>
                      <a:pt x="4445314" y="27594"/>
                    </a:moveTo>
                    <a:cubicBezTo>
                      <a:pt x="4437015" y="27594"/>
                      <a:pt x="4431483" y="22075"/>
                      <a:pt x="4431483" y="13797"/>
                    </a:cubicBezTo>
                    <a:cubicBezTo>
                      <a:pt x="4431483" y="5519"/>
                      <a:pt x="4437015" y="0"/>
                      <a:pt x="4445314" y="0"/>
                    </a:cubicBezTo>
                    <a:lnTo>
                      <a:pt x="4446697" y="0"/>
                    </a:lnTo>
                    <a:cubicBezTo>
                      <a:pt x="4454996" y="0"/>
                      <a:pt x="4460528" y="5519"/>
                      <a:pt x="4460528" y="13797"/>
                    </a:cubicBezTo>
                    <a:cubicBezTo>
                      <a:pt x="4460528" y="22075"/>
                      <a:pt x="4452229" y="27594"/>
                      <a:pt x="4445314" y="27594"/>
                    </a:cubicBezTo>
                    <a:close/>
                    <a:moveTo>
                      <a:pt x="4001336" y="27594"/>
                    </a:moveTo>
                    <a:cubicBezTo>
                      <a:pt x="3993037" y="27594"/>
                      <a:pt x="3987504" y="22075"/>
                      <a:pt x="3987504" y="13797"/>
                    </a:cubicBezTo>
                    <a:cubicBezTo>
                      <a:pt x="3987504" y="5519"/>
                      <a:pt x="3993037" y="0"/>
                      <a:pt x="4001336" y="0"/>
                    </a:cubicBezTo>
                    <a:lnTo>
                      <a:pt x="4002719" y="0"/>
                    </a:lnTo>
                    <a:cubicBezTo>
                      <a:pt x="4011018" y="0"/>
                      <a:pt x="4016550" y="5519"/>
                      <a:pt x="4016550" y="13797"/>
                    </a:cubicBezTo>
                    <a:cubicBezTo>
                      <a:pt x="4016550" y="22075"/>
                      <a:pt x="4009634" y="27594"/>
                      <a:pt x="4001336" y="27594"/>
                    </a:cubicBezTo>
                    <a:close/>
                    <a:moveTo>
                      <a:pt x="3558741" y="27594"/>
                    </a:moveTo>
                    <a:lnTo>
                      <a:pt x="3557358" y="27594"/>
                    </a:lnTo>
                    <a:cubicBezTo>
                      <a:pt x="3549059" y="27594"/>
                      <a:pt x="3543527" y="22075"/>
                      <a:pt x="3543527" y="13797"/>
                    </a:cubicBezTo>
                    <a:cubicBezTo>
                      <a:pt x="3543527" y="5519"/>
                      <a:pt x="3549059" y="0"/>
                      <a:pt x="3557358" y="0"/>
                    </a:cubicBezTo>
                    <a:lnTo>
                      <a:pt x="3558741" y="0"/>
                    </a:lnTo>
                    <a:cubicBezTo>
                      <a:pt x="3567039" y="0"/>
                      <a:pt x="3572572" y="5519"/>
                      <a:pt x="3572572" y="13797"/>
                    </a:cubicBezTo>
                    <a:cubicBezTo>
                      <a:pt x="3572572" y="22075"/>
                      <a:pt x="3567039" y="27594"/>
                      <a:pt x="3558741" y="27594"/>
                    </a:cubicBezTo>
                    <a:close/>
                    <a:moveTo>
                      <a:pt x="3116146" y="27594"/>
                    </a:moveTo>
                    <a:cubicBezTo>
                      <a:pt x="3107847" y="27594"/>
                      <a:pt x="3102314" y="22075"/>
                      <a:pt x="3102314" y="13797"/>
                    </a:cubicBezTo>
                    <a:cubicBezTo>
                      <a:pt x="3102314" y="5519"/>
                      <a:pt x="3107847" y="0"/>
                      <a:pt x="3116146" y="0"/>
                    </a:cubicBezTo>
                    <a:lnTo>
                      <a:pt x="3117529" y="0"/>
                    </a:lnTo>
                    <a:cubicBezTo>
                      <a:pt x="3125827" y="0"/>
                      <a:pt x="3131360" y="5519"/>
                      <a:pt x="3131360" y="13797"/>
                    </a:cubicBezTo>
                    <a:cubicBezTo>
                      <a:pt x="3131360" y="22075"/>
                      <a:pt x="3123061" y="27594"/>
                      <a:pt x="3116146" y="27594"/>
                    </a:cubicBezTo>
                    <a:close/>
                    <a:moveTo>
                      <a:pt x="2672168" y="27594"/>
                    </a:moveTo>
                    <a:lnTo>
                      <a:pt x="2670785" y="27594"/>
                    </a:lnTo>
                    <a:cubicBezTo>
                      <a:pt x="2662486" y="27594"/>
                      <a:pt x="2656953" y="22075"/>
                      <a:pt x="2656953" y="13797"/>
                    </a:cubicBezTo>
                    <a:cubicBezTo>
                      <a:pt x="2656953" y="5519"/>
                      <a:pt x="2662486" y="0"/>
                      <a:pt x="2670785" y="0"/>
                    </a:cubicBezTo>
                    <a:lnTo>
                      <a:pt x="2672168" y="0"/>
                    </a:lnTo>
                    <a:cubicBezTo>
                      <a:pt x="2680466" y="0"/>
                      <a:pt x="2685999" y="5519"/>
                      <a:pt x="2685999" y="13797"/>
                    </a:cubicBezTo>
                    <a:cubicBezTo>
                      <a:pt x="2685999" y="22075"/>
                      <a:pt x="2680466" y="27594"/>
                      <a:pt x="2672168" y="27594"/>
                    </a:cubicBezTo>
                    <a:close/>
                    <a:moveTo>
                      <a:pt x="2229573" y="27594"/>
                    </a:moveTo>
                    <a:cubicBezTo>
                      <a:pt x="2221274" y="27594"/>
                      <a:pt x="2215741" y="22075"/>
                      <a:pt x="2215741" y="13797"/>
                    </a:cubicBezTo>
                    <a:cubicBezTo>
                      <a:pt x="2215741" y="5519"/>
                      <a:pt x="2221274" y="0"/>
                      <a:pt x="2229573" y="0"/>
                    </a:cubicBezTo>
                    <a:lnTo>
                      <a:pt x="2230956" y="0"/>
                    </a:lnTo>
                    <a:cubicBezTo>
                      <a:pt x="2239254" y="0"/>
                      <a:pt x="2244787" y="5519"/>
                      <a:pt x="2244787" y="13797"/>
                    </a:cubicBezTo>
                    <a:cubicBezTo>
                      <a:pt x="2244787" y="22075"/>
                      <a:pt x="2237871" y="27594"/>
                      <a:pt x="2229573" y="27594"/>
                    </a:cubicBezTo>
                    <a:close/>
                    <a:moveTo>
                      <a:pt x="1786977" y="27594"/>
                    </a:moveTo>
                    <a:cubicBezTo>
                      <a:pt x="1778679" y="27594"/>
                      <a:pt x="1773146" y="22075"/>
                      <a:pt x="1773146" y="13797"/>
                    </a:cubicBezTo>
                    <a:cubicBezTo>
                      <a:pt x="1773146" y="5519"/>
                      <a:pt x="1778679" y="0"/>
                      <a:pt x="1786977" y="0"/>
                    </a:cubicBezTo>
                    <a:lnTo>
                      <a:pt x="1788361" y="0"/>
                    </a:lnTo>
                    <a:cubicBezTo>
                      <a:pt x="1796659" y="0"/>
                      <a:pt x="1802192" y="5519"/>
                      <a:pt x="1802192" y="13797"/>
                    </a:cubicBezTo>
                    <a:cubicBezTo>
                      <a:pt x="1802192" y="22075"/>
                      <a:pt x="1793893" y="27594"/>
                      <a:pt x="1786977" y="27594"/>
                    </a:cubicBezTo>
                    <a:close/>
                    <a:moveTo>
                      <a:pt x="1342999" y="27594"/>
                    </a:moveTo>
                    <a:lnTo>
                      <a:pt x="1341616" y="27594"/>
                    </a:lnTo>
                    <a:cubicBezTo>
                      <a:pt x="1333317" y="27594"/>
                      <a:pt x="1327785" y="22075"/>
                      <a:pt x="1327785" y="13797"/>
                    </a:cubicBezTo>
                    <a:cubicBezTo>
                      <a:pt x="1327785" y="5519"/>
                      <a:pt x="1333317" y="0"/>
                      <a:pt x="1341616" y="0"/>
                    </a:cubicBezTo>
                    <a:lnTo>
                      <a:pt x="1342999" y="0"/>
                    </a:lnTo>
                    <a:cubicBezTo>
                      <a:pt x="1351298" y="0"/>
                      <a:pt x="1356831" y="5519"/>
                      <a:pt x="1356831" y="13797"/>
                    </a:cubicBezTo>
                    <a:cubicBezTo>
                      <a:pt x="1356831" y="22075"/>
                      <a:pt x="1351298" y="27594"/>
                      <a:pt x="1342999" y="27594"/>
                    </a:cubicBezTo>
                    <a:close/>
                    <a:moveTo>
                      <a:pt x="900404" y="27594"/>
                    </a:moveTo>
                    <a:cubicBezTo>
                      <a:pt x="892106" y="27594"/>
                      <a:pt x="886573" y="22075"/>
                      <a:pt x="886573" y="13797"/>
                    </a:cubicBezTo>
                    <a:cubicBezTo>
                      <a:pt x="886573" y="5519"/>
                      <a:pt x="892106" y="0"/>
                      <a:pt x="900404" y="0"/>
                    </a:cubicBezTo>
                    <a:lnTo>
                      <a:pt x="901787" y="0"/>
                    </a:lnTo>
                    <a:cubicBezTo>
                      <a:pt x="910086" y="0"/>
                      <a:pt x="915618" y="5519"/>
                      <a:pt x="915618" y="13797"/>
                    </a:cubicBezTo>
                    <a:cubicBezTo>
                      <a:pt x="915618" y="22075"/>
                      <a:pt x="908703" y="27594"/>
                      <a:pt x="900404" y="27594"/>
                    </a:cubicBezTo>
                    <a:close/>
                    <a:moveTo>
                      <a:pt x="457809" y="27594"/>
                    </a:moveTo>
                    <a:lnTo>
                      <a:pt x="456426" y="27594"/>
                    </a:lnTo>
                    <a:cubicBezTo>
                      <a:pt x="448127" y="27594"/>
                      <a:pt x="442595" y="22075"/>
                      <a:pt x="442595" y="13797"/>
                    </a:cubicBezTo>
                    <a:cubicBezTo>
                      <a:pt x="442595" y="5519"/>
                      <a:pt x="448127" y="0"/>
                      <a:pt x="456426" y="0"/>
                    </a:cubicBezTo>
                    <a:lnTo>
                      <a:pt x="457809" y="0"/>
                    </a:lnTo>
                    <a:cubicBezTo>
                      <a:pt x="466108" y="0"/>
                      <a:pt x="471640" y="5519"/>
                      <a:pt x="471640" y="13797"/>
                    </a:cubicBezTo>
                    <a:cubicBezTo>
                      <a:pt x="471640" y="22075"/>
                      <a:pt x="464725" y="27594"/>
                      <a:pt x="457809" y="27594"/>
                    </a:cubicBezTo>
                    <a:close/>
                    <a:moveTo>
                      <a:pt x="13831" y="27594"/>
                    </a:moveTo>
                    <a:cubicBezTo>
                      <a:pt x="5532" y="27594"/>
                      <a:pt x="0" y="22075"/>
                      <a:pt x="0" y="13797"/>
                    </a:cubicBezTo>
                    <a:cubicBezTo>
                      <a:pt x="0" y="5519"/>
                      <a:pt x="5532" y="0"/>
                      <a:pt x="13831" y="0"/>
                    </a:cubicBezTo>
                    <a:lnTo>
                      <a:pt x="15214" y="0"/>
                    </a:lnTo>
                    <a:cubicBezTo>
                      <a:pt x="23513" y="0"/>
                      <a:pt x="29045" y="5519"/>
                      <a:pt x="29045" y="13797"/>
                    </a:cubicBezTo>
                    <a:cubicBezTo>
                      <a:pt x="29045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22"/>
              <p:cNvSpPr/>
              <p:nvPr/>
            </p:nvSpPr>
            <p:spPr>
              <a:xfrm>
                <a:off x="10591020" y="5713295"/>
                <a:ext cx="27662" cy="27593"/>
              </a:xfrm>
              <a:custGeom>
                <a:avLst/>
                <a:gdLst/>
                <a:ahLst/>
                <a:cxnLst/>
                <a:rect l="l" t="t" r="r" b="b"/>
                <a:pathLst>
                  <a:path w="27662" h="27593" extrusionOk="0">
                    <a:moveTo>
                      <a:pt x="13831" y="27594"/>
                    </a:moveTo>
                    <a:cubicBezTo>
                      <a:pt x="5533" y="27594"/>
                      <a:pt x="0" y="22075"/>
                      <a:pt x="0" y="13797"/>
                    </a:cubicBezTo>
                    <a:cubicBezTo>
                      <a:pt x="0" y="5519"/>
                      <a:pt x="5533" y="0"/>
                      <a:pt x="13831" y="0"/>
                    </a:cubicBezTo>
                    <a:lnTo>
                      <a:pt x="13831" y="0"/>
                    </a:lnTo>
                    <a:cubicBezTo>
                      <a:pt x="22130" y="0"/>
                      <a:pt x="27662" y="5519"/>
                      <a:pt x="27662" y="13797"/>
                    </a:cubicBezTo>
                    <a:cubicBezTo>
                      <a:pt x="27662" y="22075"/>
                      <a:pt x="22130" y="27594"/>
                      <a:pt x="13831" y="27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85" name="Google Shape;98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986" name="Google Shape;986;p22"/>
          <p:cNvSpPr txBox="1">
            <a:spLocks noGrp="1"/>
          </p:cNvSpPr>
          <p:nvPr>
            <p:ph type="subTitle" idx="1"/>
          </p:nvPr>
        </p:nvSpPr>
        <p:spPr>
          <a:xfrm>
            <a:off x="832163" y="1750025"/>
            <a:ext cx="3561900" cy="10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7" name="Google Shape;987;p22"/>
          <p:cNvSpPr txBox="1">
            <a:spLocks noGrp="1"/>
          </p:cNvSpPr>
          <p:nvPr>
            <p:ph type="subTitle" idx="2"/>
          </p:nvPr>
        </p:nvSpPr>
        <p:spPr>
          <a:xfrm>
            <a:off x="832163" y="1386325"/>
            <a:ext cx="35619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7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88" name="Google Shape;988;p22"/>
          <p:cNvSpPr txBox="1">
            <a:spLocks noGrp="1"/>
          </p:cNvSpPr>
          <p:nvPr>
            <p:ph type="subTitle" idx="3"/>
          </p:nvPr>
        </p:nvSpPr>
        <p:spPr>
          <a:xfrm>
            <a:off x="4749938" y="1750025"/>
            <a:ext cx="3561900" cy="10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9" name="Google Shape;989;p22"/>
          <p:cNvSpPr txBox="1">
            <a:spLocks noGrp="1"/>
          </p:cNvSpPr>
          <p:nvPr>
            <p:ph type="subTitle" idx="4"/>
          </p:nvPr>
        </p:nvSpPr>
        <p:spPr>
          <a:xfrm>
            <a:off x="4749938" y="1386325"/>
            <a:ext cx="35619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7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90" name="Google Shape;990;p22"/>
          <p:cNvSpPr txBox="1">
            <a:spLocks noGrp="1"/>
          </p:cNvSpPr>
          <p:nvPr>
            <p:ph type="subTitle" idx="5"/>
          </p:nvPr>
        </p:nvSpPr>
        <p:spPr>
          <a:xfrm>
            <a:off x="832163" y="3457125"/>
            <a:ext cx="3561900" cy="10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1" name="Google Shape;991;p22"/>
          <p:cNvSpPr txBox="1">
            <a:spLocks noGrp="1"/>
          </p:cNvSpPr>
          <p:nvPr>
            <p:ph type="subTitle" idx="6"/>
          </p:nvPr>
        </p:nvSpPr>
        <p:spPr>
          <a:xfrm>
            <a:off x="832163" y="3093525"/>
            <a:ext cx="35619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7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92" name="Google Shape;992;p22"/>
          <p:cNvSpPr txBox="1">
            <a:spLocks noGrp="1"/>
          </p:cNvSpPr>
          <p:nvPr>
            <p:ph type="subTitle" idx="7"/>
          </p:nvPr>
        </p:nvSpPr>
        <p:spPr>
          <a:xfrm>
            <a:off x="4749938" y="3457125"/>
            <a:ext cx="3561900" cy="10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3" name="Google Shape;993;p22"/>
          <p:cNvSpPr txBox="1">
            <a:spLocks noGrp="1"/>
          </p:cNvSpPr>
          <p:nvPr>
            <p:ph type="subTitle" idx="8"/>
          </p:nvPr>
        </p:nvSpPr>
        <p:spPr>
          <a:xfrm>
            <a:off x="4749938" y="3093525"/>
            <a:ext cx="35619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7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994" name="Google Shape;99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639050" y="4236500"/>
            <a:ext cx="2884723" cy="10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653975" y="4236500"/>
            <a:ext cx="2884723" cy="10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22"/>
          <p:cNvSpPr/>
          <p:nvPr/>
        </p:nvSpPr>
        <p:spPr>
          <a:xfrm>
            <a:off x="2174350" y="4557900"/>
            <a:ext cx="435000" cy="435000"/>
          </a:xfrm>
          <a:prstGeom prst="mathMultiply">
            <a:avLst>
              <a:gd name="adj1" fmla="val 23520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algn="bl" rotWithShape="0">
              <a:schemeClr val="accent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4" r:id="rId3"/>
    <p:sldLayoutId id="2147483655" r:id="rId4"/>
    <p:sldLayoutId id="2147483658" r:id="rId5"/>
    <p:sldLayoutId id="2147483659" r:id="rId6"/>
    <p:sldLayoutId id="2147483663" r:id="rId7"/>
    <p:sldLayoutId id="2147483667" r:id="rId8"/>
    <p:sldLayoutId id="2147483668" r:id="rId9"/>
    <p:sldLayoutId id="2147483671" r:id="rId10"/>
    <p:sldLayoutId id="2147483672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33"/>
          <p:cNvSpPr txBox="1">
            <a:spLocks noGrp="1"/>
          </p:cNvSpPr>
          <p:nvPr>
            <p:ph type="ctrTitle"/>
          </p:nvPr>
        </p:nvSpPr>
        <p:spPr>
          <a:xfrm>
            <a:off x="1957891" y="1074278"/>
            <a:ext cx="5228216" cy="9716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800" b="0" dirty="0"/>
              <a:t>LUZ ESTUTURADA</a:t>
            </a:r>
            <a:endParaRPr sz="4800" b="0" dirty="0"/>
          </a:p>
        </p:txBody>
      </p:sp>
      <p:sp>
        <p:nvSpPr>
          <p:cNvPr id="1222" name="Google Shape;1222;p33"/>
          <p:cNvSpPr txBox="1">
            <a:spLocks noGrp="1"/>
          </p:cNvSpPr>
          <p:nvPr>
            <p:ph type="subTitle" idx="1"/>
          </p:nvPr>
        </p:nvSpPr>
        <p:spPr>
          <a:xfrm>
            <a:off x="1819517" y="1948920"/>
            <a:ext cx="5250808" cy="798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/>
              <a:t>Geração de luz estruturada com uso de moduladores espaciais de luz</a:t>
            </a:r>
            <a:endParaRPr dirty="0"/>
          </a:p>
        </p:txBody>
      </p:sp>
      <p:sp>
        <p:nvSpPr>
          <p:cNvPr id="1223" name="Google Shape;1223;p33"/>
          <p:cNvSpPr/>
          <p:nvPr/>
        </p:nvSpPr>
        <p:spPr>
          <a:xfrm>
            <a:off x="713225" y="937300"/>
            <a:ext cx="601200" cy="601200"/>
          </a:xfrm>
          <a:prstGeom prst="mathMultiply">
            <a:avLst>
              <a:gd name="adj1" fmla="val 2352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85738" algn="bl" rotWithShape="0">
              <a:schemeClr val="accent2">
                <a:alpha val="4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24" name="Google Shape;1224;p33"/>
          <p:cNvSpPr/>
          <p:nvPr/>
        </p:nvSpPr>
        <p:spPr>
          <a:xfrm>
            <a:off x="7829575" y="3587800"/>
            <a:ext cx="601200" cy="601200"/>
          </a:xfrm>
          <a:prstGeom prst="mathMultiply">
            <a:avLst>
              <a:gd name="adj1" fmla="val 2352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" name="Google Shape;1240;p35">
            <a:extLst>
              <a:ext uri="{FF2B5EF4-FFF2-40B4-BE49-F238E27FC236}">
                <a16:creationId xmlns:a16="http://schemas.microsoft.com/office/drawing/2014/main" id="{7E95B2BA-FF4E-C896-A7EA-6B115BF454E1}"/>
              </a:ext>
            </a:extLst>
          </p:cNvPr>
          <p:cNvSpPr txBox="1">
            <a:spLocks/>
          </p:cNvSpPr>
          <p:nvPr/>
        </p:nvSpPr>
        <p:spPr>
          <a:xfrm>
            <a:off x="713225" y="514350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/>
              <a:t>04</a:t>
            </a:r>
          </a:p>
        </p:txBody>
      </p:sp>
      <p:sp>
        <p:nvSpPr>
          <p:cNvPr id="3" name="Google Shape;1242;p35">
            <a:extLst>
              <a:ext uri="{FF2B5EF4-FFF2-40B4-BE49-F238E27FC236}">
                <a16:creationId xmlns:a16="http://schemas.microsoft.com/office/drawing/2014/main" id="{B73AD98E-1CD0-57D7-0EBA-DDDFBFF5C08C}"/>
              </a:ext>
            </a:extLst>
          </p:cNvPr>
          <p:cNvSpPr txBox="1">
            <a:spLocks/>
          </p:cNvSpPr>
          <p:nvPr/>
        </p:nvSpPr>
        <p:spPr>
          <a:xfrm>
            <a:off x="3412500" y="514350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/>
              <a:t>05</a:t>
            </a:r>
          </a:p>
        </p:txBody>
      </p:sp>
      <p:sp>
        <p:nvSpPr>
          <p:cNvPr id="4" name="Google Shape;1244;p35">
            <a:extLst>
              <a:ext uri="{FF2B5EF4-FFF2-40B4-BE49-F238E27FC236}">
                <a16:creationId xmlns:a16="http://schemas.microsoft.com/office/drawing/2014/main" id="{87FFF532-3D9B-2217-138D-C5911C3C2E78}"/>
              </a:ext>
            </a:extLst>
          </p:cNvPr>
          <p:cNvSpPr txBox="1">
            <a:spLocks/>
          </p:cNvSpPr>
          <p:nvPr/>
        </p:nvSpPr>
        <p:spPr>
          <a:xfrm>
            <a:off x="6111775" y="514350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/>
              <a:t>06</a:t>
            </a:r>
          </a:p>
        </p:txBody>
      </p:sp>
      <p:sp>
        <p:nvSpPr>
          <p:cNvPr id="5" name="Google Shape;1248;p35">
            <a:extLst>
              <a:ext uri="{FF2B5EF4-FFF2-40B4-BE49-F238E27FC236}">
                <a16:creationId xmlns:a16="http://schemas.microsoft.com/office/drawing/2014/main" id="{3B675D7A-CA9D-E5B0-8FE2-F2BEC689AB63}"/>
              </a:ext>
            </a:extLst>
          </p:cNvPr>
          <p:cNvSpPr txBox="1">
            <a:spLocks/>
          </p:cNvSpPr>
          <p:nvPr/>
        </p:nvSpPr>
        <p:spPr>
          <a:xfrm>
            <a:off x="713225" y="5694658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Setup e GUI</a:t>
            </a:r>
            <a:endParaRPr lang="en-US" dirty="0"/>
          </a:p>
        </p:txBody>
      </p:sp>
      <p:sp>
        <p:nvSpPr>
          <p:cNvPr id="6" name="Google Shape;1249;p35">
            <a:extLst>
              <a:ext uri="{FF2B5EF4-FFF2-40B4-BE49-F238E27FC236}">
                <a16:creationId xmlns:a16="http://schemas.microsoft.com/office/drawing/2014/main" id="{557F3ADE-119F-D487-0416-532E88707EAD}"/>
              </a:ext>
            </a:extLst>
          </p:cNvPr>
          <p:cNvSpPr txBox="1">
            <a:spLocks/>
          </p:cNvSpPr>
          <p:nvPr/>
        </p:nvSpPr>
        <p:spPr>
          <a:xfrm>
            <a:off x="3412500" y="5694658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Resultados exprimentais</a:t>
            </a:r>
            <a:endParaRPr lang="en-US" dirty="0"/>
          </a:p>
        </p:txBody>
      </p:sp>
      <p:sp>
        <p:nvSpPr>
          <p:cNvPr id="7" name="Google Shape;1250;p35">
            <a:extLst>
              <a:ext uri="{FF2B5EF4-FFF2-40B4-BE49-F238E27FC236}">
                <a16:creationId xmlns:a16="http://schemas.microsoft.com/office/drawing/2014/main" id="{E4E5D711-9FB0-B2F1-A8C4-75FCF5FF4E5C}"/>
              </a:ext>
            </a:extLst>
          </p:cNvPr>
          <p:cNvSpPr txBox="1">
            <a:spLocks/>
          </p:cNvSpPr>
          <p:nvPr/>
        </p:nvSpPr>
        <p:spPr>
          <a:xfrm>
            <a:off x="6111775" y="5694658"/>
            <a:ext cx="2305500" cy="782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Conclusão e trabalhos futuros</a:t>
            </a:r>
            <a:endParaRPr lang="en-US" dirty="0"/>
          </a:p>
        </p:txBody>
      </p:sp>
      <p:sp>
        <p:nvSpPr>
          <p:cNvPr id="8" name="Google Shape;1238;p35">
            <a:extLst>
              <a:ext uri="{FF2B5EF4-FFF2-40B4-BE49-F238E27FC236}">
                <a16:creationId xmlns:a16="http://schemas.microsoft.com/office/drawing/2014/main" id="{17D44466-729A-CD19-EA40-0C4F4297B4D0}"/>
              </a:ext>
            </a:extLst>
          </p:cNvPr>
          <p:cNvSpPr txBox="1">
            <a:spLocks/>
          </p:cNvSpPr>
          <p:nvPr/>
        </p:nvSpPr>
        <p:spPr>
          <a:xfrm>
            <a:off x="1010946" y="-224424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nybody"/>
              <a:buNone/>
              <a:defRPr sz="62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nybody"/>
              <a:buNone/>
              <a:defRPr sz="5200" b="1" i="0" u="none" strike="noStrike" cap="none">
                <a:solidFill>
                  <a:srgbClr val="191919"/>
                </a:solidFill>
                <a:latin typeface="Anybody"/>
                <a:ea typeface="Anybody"/>
                <a:cs typeface="Anybody"/>
                <a:sym typeface="Anybod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nybody"/>
              <a:buNone/>
              <a:defRPr sz="5200" b="1" i="0" u="none" strike="noStrike" cap="none">
                <a:solidFill>
                  <a:srgbClr val="191919"/>
                </a:solidFill>
                <a:latin typeface="Anybody"/>
                <a:ea typeface="Anybody"/>
                <a:cs typeface="Anybody"/>
                <a:sym typeface="Anybod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nybody"/>
              <a:buNone/>
              <a:defRPr sz="5200" b="1" i="0" u="none" strike="noStrike" cap="none">
                <a:solidFill>
                  <a:srgbClr val="191919"/>
                </a:solidFill>
                <a:latin typeface="Anybody"/>
                <a:ea typeface="Anybody"/>
                <a:cs typeface="Anybody"/>
                <a:sym typeface="Anybod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nybody"/>
              <a:buNone/>
              <a:defRPr sz="5200" b="1" i="0" u="none" strike="noStrike" cap="none">
                <a:solidFill>
                  <a:srgbClr val="191919"/>
                </a:solidFill>
                <a:latin typeface="Anybody"/>
                <a:ea typeface="Anybody"/>
                <a:cs typeface="Anybody"/>
                <a:sym typeface="Anybod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nybody"/>
              <a:buNone/>
              <a:defRPr sz="5200" b="1" i="0" u="none" strike="noStrike" cap="none">
                <a:solidFill>
                  <a:srgbClr val="191919"/>
                </a:solidFill>
                <a:latin typeface="Anybody"/>
                <a:ea typeface="Anybody"/>
                <a:cs typeface="Anybody"/>
                <a:sym typeface="Anybod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nybody"/>
              <a:buNone/>
              <a:defRPr sz="5200" b="1" i="0" u="none" strike="noStrike" cap="none">
                <a:solidFill>
                  <a:srgbClr val="191919"/>
                </a:solidFill>
                <a:latin typeface="Anybody"/>
                <a:ea typeface="Anybody"/>
                <a:cs typeface="Anybody"/>
                <a:sym typeface="Anybod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nybody"/>
              <a:buNone/>
              <a:defRPr sz="5200" b="1" i="0" u="none" strike="noStrike" cap="none">
                <a:solidFill>
                  <a:srgbClr val="191919"/>
                </a:solidFill>
                <a:latin typeface="Anybody"/>
                <a:ea typeface="Anybody"/>
                <a:cs typeface="Anybody"/>
                <a:sym typeface="Anybod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nybody"/>
              <a:buNone/>
              <a:defRPr sz="5200" b="1" i="0" u="none" strike="noStrike" cap="none">
                <a:solidFill>
                  <a:srgbClr val="191919"/>
                </a:solidFill>
                <a:latin typeface="Anybody"/>
                <a:ea typeface="Anybody"/>
                <a:cs typeface="Anybody"/>
                <a:sym typeface="Anybody"/>
              </a:defRPr>
            </a:lvl9pPr>
          </a:lstStyle>
          <a:p>
            <a:pPr algn="l"/>
            <a:r>
              <a:rPr lang="en-US"/>
              <a:t>Conteudo</a:t>
            </a:r>
            <a:endParaRPr lang="en-US" dirty="0"/>
          </a:p>
        </p:txBody>
      </p:sp>
      <p:sp>
        <p:nvSpPr>
          <p:cNvPr id="9" name="Google Shape;1239;p35">
            <a:extLst>
              <a:ext uri="{FF2B5EF4-FFF2-40B4-BE49-F238E27FC236}">
                <a16:creationId xmlns:a16="http://schemas.microsoft.com/office/drawing/2014/main" id="{C24B5DA7-DC69-DF3E-1C44-F14DFD747057}"/>
              </a:ext>
            </a:extLst>
          </p:cNvPr>
          <p:cNvSpPr txBox="1">
            <a:spLocks/>
          </p:cNvSpPr>
          <p:nvPr/>
        </p:nvSpPr>
        <p:spPr>
          <a:xfrm>
            <a:off x="1010946" y="-119193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/>
              <a:t>01</a:t>
            </a:r>
            <a:endParaRPr lang="en" dirty="0"/>
          </a:p>
        </p:txBody>
      </p:sp>
      <p:sp>
        <p:nvSpPr>
          <p:cNvPr id="10" name="Google Shape;1241;p35">
            <a:extLst>
              <a:ext uri="{FF2B5EF4-FFF2-40B4-BE49-F238E27FC236}">
                <a16:creationId xmlns:a16="http://schemas.microsoft.com/office/drawing/2014/main" id="{B65D13EF-0EEB-CD89-9476-691362890C3C}"/>
              </a:ext>
            </a:extLst>
          </p:cNvPr>
          <p:cNvSpPr txBox="1">
            <a:spLocks/>
          </p:cNvSpPr>
          <p:nvPr/>
        </p:nvSpPr>
        <p:spPr>
          <a:xfrm>
            <a:off x="3710221" y="-117552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/>
              <a:t>02</a:t>
            </a:r>
          </a:p>
        </p:txBody>
      </p:sp>
      <p:sp>
        <p:nvSpPr>
          <p:cNvPr id="11" name="Google Shape;1243;p35">
            <a:extLst>
              <a:ext uri="{FF2B5EF4-FFF2-40B4-BE49-F238E27FC236}">
                <a16:creationId xmlns:a16="http://schemas.microsoft.com/office/drawing/2014/main" id="{C8BF32AD-149D-E706-1C64-880398C48F70}"/>
              </a:ext>
            </a:extLst>
          </p:cNvPr>
          <p:cNvSpPr txBox="1">
            <a:spLocks/>
          </p:cNvSpPr>
          <p:nvPr/>
        </p:nvSpPr>
        <p:spPr>
          <a:xfrm>
            <a:off x="-2515429" y="332984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/>
              <a:t>03</a:t>
            </a:r>
          </a:p>
        </p:txBody>
      </p:sp>
      <p:sp>
        <p:nvSpPr>
          <p:cNvPr id="12" name="Google Shape;1245;p35">
            <a:extLst>
              <a:ext uri="{FF2B5EF4-FFF2-40B4-BE49-F238E27FC236}">
                <a16:creationId xmlns:a16="http://schemas.microsoft.com/office/drawing/2014/main" id="{8658F252-52B5-4522-7D5B-193FC0B7AE5D}"/>
              </a:ext>
            </a:extLst>
          </p:cNvPr>
          <p:cNvSpPr txBox="1">
            <a:spLocks/>
          </p:cNvSpPr>
          <p:nvPr/>
        </p:nvSpPr>
        <p:spPr>
          <a:xfrm>
            <a:off x="3710196" y="-641718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 algn="l"/>
            <a:r>
              <a:rPr lang="en-US"/>
              <a:t>Introduçao</a:t>
            </a:r>
            <a:endParaRPr lang="en-US" dirty="0"/>
          </a:p>
        </p:txBody>
      </p:sp>
      <p:sp>
        <p:nvSpPr>
          <p:cNvPr id="13" name="Google Shape;1246;p35">
            <a:extLst>
              <a:ext uri="{FF2B5EF4-FFF2-40B4-BE49-F238E27FC236}">
                <a16:creationId xmlns:a16="http://schemas.microsoft.com/office/drawing/2014/main" id="{D30C66F6-C7D4-4A4B-2C44-75E555019AB5}"/>
              </a:ext>
            </a:extLst>
          </p:cNvPr>
          <p:cNvSpPr txBox="1">
            <a:spLocks/>
          </p:cNvSpPr>
          <p:nvPr/>
        </p:nvSpPr>
        <p:spPr>
          <a:xfrm>
            <a:off x="1010946" y="-624435"/>
            <a:ext cx="2305500" cy="5726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Motivaçao e objetivos</a:t>
            </a:r>
            <a:endParaRPr lang="en-US" dirty="0"/>
          </a:p>
        </p:txBody>
      </p:sp>
      <p:sp>
        <p:nvSpPr>
          <p:cNvPr id="14" name="Google Shape;1247;p35">
            <a:extLst>
              <a:ext uri="{FF2B5EF4-FFF2-40B4-BE49-F238E27FC236}">
                <a16:creationId xmlns:a16="http://schemas.microsoft.com/office/drawing/2014/main" id="{9CFDB2FC-03F5-2E70-6E4C-D66756AA9192}"/>
              </a:ext>
            </a:extLst>
          </p:cNvPr>
          <p:cNvSpPr txBox="1">
            <a:spLocks/>
          </p:cNvSpPr>
          <p:nvPr/>
        </p:nvSpPr>
        <p:spPr>
          <a:xfrm>
            <a:off x="-2515429" y="3694738"/>
            <a:ext cx="2305450" cy="7037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dirty="0" err="1"/>
              <a:t>Tecnicas</a:t>
            </a:r>
            <a:r>
              <a:rPr lang="pt-PT" dirty="0"/>
              <a:t> de </a:t>
            </a:r>
            <a:r>
              <a:rPr lang="pt-PT" dirty="0" err="1"/>
              <a:t>modelaçao</a:t>
            </a:r>
            <a:r>
              <a:rPr lang="pt-PT" dirty="0"/>
              <a:t> de luz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D6B932-4064-0F87-7530-933391E179A5}"/>
              </a:ext>
            </a:extLst>
          </p:cNvPr>
          <p:cNvSpPr txBox="1"/>
          <p:nvPr/>
        </p:nvSpPr>
        <p:spPr>
          <a:xfrm>
            <a:off x="2875753" y="3329843"/>
            <a:ext cx="337899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 err="1">
                <a:solidFill>
                  <a:schemeClr val="tx1"/>
                </a:solidFill>
                <a:latin typeface="Anybody SemiBold"/>
              </a:rPr>
              <a:t>Projeto</a:t>
            </a:r>
            <a:r>
              <a:rPr lang="en-US" sz="1600" b="1" dirty="0">
                <a:solidFill>
                  <a:schemeClr val="tx1"/>
                </a:solidFill>
                <a:latin typeface="Anybody SemiBold"/>
              </a:rPr>
              <a:t> de </a:t>
            </a:r>
            <a:r>
              <a:rPr lang="en-US" sz="1600" b="1" dirty="0" err="1">
                <a:solidFill>
                  <a:schemeClr val="tx1"/>
                </a:solidFill>
                <a:latin typeface="Anybody SemiBold"/>
              </a:rPr>
              <a:t>licenciatura</a:t>
            </a:r>
            <a:r>
              <a:rPr lang="en-US" sz="1600" b="1" dirty="0">
                <a:solidFill>
                  <a:schemeClr val="tx1"/>
                </a:solidFill>
                <a:latin typeface="Anybody SemiBold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Anybody SemiBold"/>
              </a:rPr>
              <a:t>em</a:t>
            </a:r>
            <a:r>
              <a:rPr lang="en-US" sz="1600" b="1" dirty="0">
                <a:solidFill>
                  <a:schemeClr val="tx1"/>
                </a:solidFill>
                <a:latin typeface="Anybody SemiBold"/>
              </a:rPr>
              <a:t> </a:t>
            </a:r>
            <a:r>
              <a:rPr lang="en-US" sz="1600" b="1" dirty="0" err="1">
                <a:solidFill>
                  <a:schemeClr val="tx1"/>
                </a:solidFill>
                <a:latin typeface="Anybody SemiBold"/>
              </a:rPr>
              <a:t>Física</a:t>
            </a:r>
            <a:endParaRPr lang="en-US" sz="1600" b="1" dirty="0">
              <a:solidFill>
                <a:schemeClr val="tx1"/>
              </a:solidFill>
              <a:latin typeface="Anybody SemiBold"/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Anybody SemiBold"/>
              </a:rPr>
              <a:t>22 de </a:t>
            </a:r>
            <a:r>
              <a:rPr lang="en-US" sz="1600" b="1" dirty="0" err="1">
                <a:solidFill>
                  <a:schemeClr val="tx1"/>
                </a:solidFill>
                <a:latin typeface="Anybody SemiBold"/>
              </a:rPr>
              <a:t>julho</a:t>
            </a:r>
            <a:r>
              <a:rPr lang="en-US" sz="1600" b="1" dirty="0">
                <a:solidFill>
                  <a:schemeClr val="tx1"/>
                </a:solidFill>
                <a:latin typeface="Anybody SemiBold"/>
              </a:rPr>
              <a:t> 2024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8C7828-76EE-C660-A995-982D440B0BE1}"/>
              </a:ext>
            </a:extLst>
          </p:cNvPr>
          <p:cNvSpPr txBox="1"/>
          <p:nvPr/>
        </p:nvSpPr>
        <p:spPr>
          <a:xfrm>
            <a:off x="161700" y="4126221"/>
            <a:ext cx="23055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nybody SemiBold"/>
              </a:rPr>
              <a:t>Autor: </a:t>
            </a:r>
          </a:p>
          <a:p>
            <a:r>
              <a:rPr lang="en-US" dirty="0">
                <a:solidFill>
                  <a:schemeClr val="tx1"/>
                </a:solidFill>
                <a:latin typeface="Anybody SemiBold"/>
              </a:rPr>
              <a:t>Mohamed Haddadi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7AD001-B431-7821-8825-35A2931C9BF2}"/>
              </a:ext>
            </a:extLst>
          </p:cNvPr>
          <p:cNvSpPr txBox="1"/>
          <p:nvPr/>
        </p:nvSpPr>
        <p:spPr>
          <a:xfrm>
            <a:off x="6682194" y="4046618"/>
            <a:ext cx="230545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Anybody SemiBold"/>
              </a:rPr>
              <a:t>Orientador</a:t>
            </a:r>
            <a:r>
              <a:rPr lang="en-US" dirty="0">
                <a:solidFill>
                  <a:schemeClr val="tx1"/>
                </a:solidFill>
                <a:latin typeface="Anybody SemiBold"/>
              </a:rPr>
              <a:t>: </a:t>
            </a:r>
          </a:p>
          <a:p>
            <a:r>
              <a:rPr lang="en-US" dirty="0">
                <a:solidFill>
                  <a:schemeClr val="tx1"/>
                </a:solidFill>
                <a:latin typeface="Anybody SemiBold"/>
              </a:rPr>
              <a:t>Gil Fernandes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D1B570F-F9A4-C47D-4570-D2A3F258FA2F}"/>
              </a:ext>
            </a:extLst>
          </p:cNvPr>
          <p:cNvSpPr txBox="1"/>
          <p:nvPr/>
        </p:nvSpPr>
        <p:spPr>
          <a:xfrm>
            <a:off x="2517706" y="2571750"/>
            <a:ext cx="398186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Anybody"/>
              </a:rPr>
              <a:t>Porém</a:t>
            </a:r>
            <a:r>
              <a:rPr lang="en-US" dirty="0">
                <a:solidFill>
                  <a:schemeClr val="tx1"/>
                </a:solidFill>
                <a:latin typeface="Anybody"/>
              </a:rPr>
              <a:t>, </a:t>
            </a:r>
            <a:r>
              <a:rPr lang="en-US" dirty="0" err="1">
                <a:solidFill>
                  <a:schemeClr val="tx1"/>
                </a:solidFill>
                <a:latin typeface="Anybody"/>
              </a:rPr>
              <a:t>ao</a:t>
            </a:r>
            <a:r>
              <a:rPr lang="en-US" dirty="0">
                <a:solidFill>
                  <a:schemeClr val="tx1"/>
                </a:solidFill>
                <a:latin typeface="Anybody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nybody"/>
              </a:rPr>
              <a:t>ajustar</a:t>
            </a:r>
            <a:r>
              <a:rPr lang="en-US" dirty="0">
                <a:solidFill>
                  <a:schemeClr val="tx1"/>
                </a:solidFill>
                <a:latin typeface="Anybody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nybody"/>
              </a:rPr>
              <a:t>cuidadosamente</a:t>
            </a:r>
            <a:r>
              <a:rPr lang="en-US" dirty="0">
                <a:solidFill>
                  <a:schemeClr val="tx1"/>
                </a:solidFill>
                <a:latin typeface="Anybody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nybody"/>
              </a:rPr>
              <a:t>os</a:t>
            </a:r>
            <a:r>
              <a:rPr lang="en-US" dirty="0">
                <a:solidFill>
                  <a:schemeClr val="tx1"/>
                </a:solidFill>
                <a:latin typeface="Anybody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nybody"/>
              </a:rPr>
              <a:t>parametros</a:t>
            </a:r>
            <a:r>
              <a:rPr lang="en-US" dirty="0">
                <a:solidFill>
                  <a:schemeClr val="tx1"/>
                </a:solidFill>
                <a:latin typeface="Anybody"/>
              </a:rPr>
              <a:t> </a:t>
            </a:r>
            <a:r>
              <a:rPr lang="en-US" dirty="0" err="1">
                <a:solidFill>
                  <a:schemeClr val="tx1"/>
                </a:solidFill>
                <a:latin typeface="Anybody"/>
              </a:rPr>
              <a:t>geométricos</a:t>
            </a:r>
            <a:r>
              <a:rPr lang="en-US" dirty="0">
                <a:solidFill>
                  <a:schemeClr val="tx1"/>
                </a:solidFill>
                <a:latin typeface="Anybody"/>
              </a:rPr>
              <a:t> das </a:t>
            </a:r>
            <a:r>
              <a:rPr lang="en-US" dirty="0" err="1">
                <a:solidFill>
                  <a:schemeClr val="tx1"/>
                </a:solidFill>
                <a:latin typeface="Anybody"/>
              </a:rPr>
              <a:t>máscaras</a:t>
            </a:r>
            <a:r>
              <a:rPr lang="en-US" dirty="0">
                <a:solidFill>
                  <a:schemeClr val="tx1"/>
                </a:solidFill>
                <a:latin typeface="Anybody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Anybody"/>
              </a:rPr>
              <a:t>fase</a:t>
            </a:r>
            <a:r>
              <a:rPr lang="en-US" dirty="0">
                <a:solidFill>
                  <a:schemeClr val="tx1"/>
                </a:solidFill>
                <a:latin typeface="Anybody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nybody"/>
              </a:rPr>
              <a:t>conseguiu</a:t>
            </a:r>
            <a:r>
              <a:rPr lang="en-US" dirty="0">
                <a:solidFill>
                  <a:schemeClr val="tx1"/>
                </a:solidFill>
                <a:latin typeface="Anybody"/>
              </a:rPr>
              <a:t>-se </a:t>
            </a:r>
            <a:r>
              <a:rPr lang="en-US" dirty="0" err="1">
                <a:solidFill>
                  <a:schemeClr val="tx1"/>
                </a:solidFill>
                <a:latin typeface="Anybody"/>
              </a:rPr>
              <a:t>gerar</a:t>
            </a:r>
            <a:r>
              <a:rPr lang="en-US" dirty="0">
                <a:solidFill>
                  <a:schemeClr val="tx1"/>
                </a:solidFill>
                <a:latin typeface="Anybody"/>
              </a:rPr>
              <a:t> com </a:t>
            </a:r>
            <a:r>
              <a:rPr lang="en-US" dirty="0" err="1">
                <a:solidFill>
                  <a:schemeClr val="tx1"/>
                </a:solidFill>
                <a:latin typeface="Anybody"/>
              </a:rPr>
              <a:t>sucesso</a:t>
            </a:r>
            <a:r>
              <a:rPr lang="en-US" dirty="0">
                <a:solidFill>
                  <a:schemeClr val="tx1"/>
                </a:solidFill>
                <a:latin typeface="Anybody"/>
              </a:rPr>
              <a:t> </a:t>
            </a:r>
            <a:r>
              <a:rPr lang="en-US" dirty="0" err="1">
                <a:solidFill>
                  <a:schemeClr val="tx1"/>
                </a:solidFill>
                <a:latin typeface="Anybody"/>
              </a:rPr>
              <a:t>feixes</a:t>
            </a:r>
            <a:r>
              <a:rPr lang="en-US" dirty="0">
                <a:solidFill>
                  <a:schemeClr val="tx1"/>
                </a:solidFill>
                <a:latin typeface="Anybody"/>
              </a:rPr>
              <a:t> Laguerre-</a:t>
            </a:r>
            <a:r>
              <a:rPr lang="en-US" dirty="0" err="1">
                <a:solidFill>
                  <a:schemeClr val="tx1"/>
                </a:solidFill>
                <a:latin typeface="Anybody"/>
              </a:rPr>
              <a:t>Gaussianos</a:t>
            </a:r>
            <a:r>
              <a:rPr lang="en-US" dirty="0">
                <a:solidFill>
                  <a:schemeClr val="tx1"/>
                </a:solidFill>
                <a:latin typeface="Anybody"/>
              </a:rPr>
              <a:t>.</a:t>
            </a:r>
            <a:endParaRPr lang="en-US" sz="900" dirty="0">
              <a:solidFill>
                <a:schemeClr val="tx1"/>
              </a:solidFill>
              <a:latin typeface="Anybody"/>
              <a:cs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0D5EAE-3ACE-1E18-73CD-F391AA2EEAA9}"/>
              </a:ext>
            </a:extLst>
          </p:cNvPr>
          <p:cNvSpPr txBox="1"/>
          <p:nvPr/>
        </p:nvSpPr>
        <p:spPr>
          <a:xfrm>
            <a:off x="2517706" y="1672570"/>
            <a:ext cx="4304885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Anybody"/>
              </a:rPr>
              <a:t>Obtiveram</a:t>
            </a:r>
            <a:r>
              <a:rPr lang="en-US" dirty="0">
                <a:solidFill>
                  <a:schemeClr val="tx1"/>
                </a:solidFill>
                <a:latin typeface="Anybody"/>
              </a:rPr>
              <a:t>-se </a:t>
            </a:r>
            <a:r>
              <a:rPr lang="en-US" dirty="0" err="1">
                <a:solidFill>
                  <a:schemeClr val="tx1"/>
                </a:solidFill>
                <a:latin typeface="Anybody"/>
              </a:rPr>
              <a:t>resultados</a:t>
            </a:r>
            <a:r>
              <a:rPr lang="en-US" dirty="0">
                <a:solidFill>
                  <a:schemeClr val="tx1"/>
                </a:solidFill>
                <a:latin typeface="Anybody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nybody"/>
              </a:rPr>
              <a:t>distorcidos</a:t>
            </a:r>
            <a:r>
              <a:rPr lang="en-US" dirty="0">
                <a:solidFill>
                  <a:schemeClr val="tx1"/>
                </a:solidFill>
                <a:latin typeface="Anybody"/>
              </a:rPr>
              <a:t>, </a:t>
            </a:r>
            <a:r>
              <a:rPr lang="en-US" dirty="0" err="1">
                <a:solidFill>
                  <a:schemeClr val="tx1"/>
                </a:solidFill>
                <a:latin typeface="Anybody"/>
              </a:rPr>
              <a:t>nomeadamente</a:t>
            </a:r>
            <a:r>
              <a:rPr lang="en-US" dirty="0">
                <a:solidFill>
                  <a:schemeClr val="tx1"/>
                </a:solidFill>
                <a:latin typeface="Anybody"/>
              </a:rPr>
              <a:t> </a:t>
            </a:r>
            <a:r>
              <a:rPr lang="en-US" dirty="0" err="1">
                <a:solidFill>
                  <a:schemeClr val="tx1"/>
                </a:solidFill>
                <a:latin typeface="Anybody"/>
              </a:rPr>
              <a:t>nos</a:t>
            </a:r>
            <a:r>
              <a:rPr lang="en-US" dirty="0">
                <a:solidFill>
                  <a:schemeClr val="tx1"/>
                </a:solidFill>
                <a:latin typeface="Anybody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nybody"/>
              </a:rPr>
              <a:t>aneis</a:t>
            </a:r>
            <a:r>
              <a:rPr lang="en-US" dirty="0">
                <a:solidFill>
                  <a:schemeClr val="tx1"/>
                </a:solidFill>
                <a:latin typeface="Anybody"/>
              </a:rPr>
              <a:t> de </a:t>
            </a:r>
            <a:r>
              <a:rPr lang="en-US" dirty="0" err="1">
                <a:solidFill>
                  <a:schemeClr val="tx1"/>
                </a:solidFill>
                <a:latin typeface="Anybody"/>
              </a:rPr>
              <a:t>intensidade</a:t>
            </a:r>
            <a:r>
              <a:rPr lang="en-US" dirty="0">
                <a:solidFill>
                  <a:schemeClr val="tx1"/>
                </a:solidFill>
                <a:latin typeface="Anybody"/>
              </a:rPr>
              <a:t> de </a:t>
            </a:r>
            <a:r>
              <a:rPr lang="en-US" dirty="0" err="1">
                <a:solidFill>
                  <a:schemeClr val="tx1"/>
                </a:solidFill>
                <a:latin typeface="Anybody"/>
              </a:rPr>
              <a:t>feixes</a:t>
            </a:r>
            <a:r>
              <a:rPr lang="en-US" dirty="0">
                <a:solidFill>
                  <a:schemeClr val="tx1"/>
                </a:solidFill>
                <a:latin typeface="Anybody"/>
              </a:rPr>
              <a:t> com OAM.</a:t>
            </a:r>
          </a:p>
        </p:txBody>
      </p:sp>
      <p:sp>
        <p:nvSpPr>
          <p:cNvPr id="1262" name="Google Shape;1262;p37"/>
          <p:cNvSpPr txBox="1">
            <a:spLocks noGrp="1"/>
          </p:cNvSpPr>
          <p:nvPr>
            <p:ph type="title"/>
          </p:nvPr>
        </p:nvSpPr>
        <p:spPr>
          <a:xfrm>
            <a:off x="1645157" y="445025"/>
            <a:ext cx="608959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exprimentais</a:t>
            </a:r>
            <a:endParaRPr lang="en-US" dirty="0"/>
          </a:p>
        </p:txBody>
      </p:sp>
      <p:sp>
        <p:nvSpPr>
          <p:cNvPr id="4" name="Google Shape;1239;p35">
            <a:extLst>
              <a:ext uri="{FF2B5EF4-FFF2-40B4-BE49-F238E27FC236}">
                <a16:creationId xmlns:a16="http://schemas.microsoft.com/office/drawing/2014/main" id="{A919461C-EF5F-4361-5DE8-5A908CC478C5}"/>
              </a:ext>
            </a:extLst>
          </p:cNvPr>
          <p:cNvSpPr txBox="1">
            <a:spLocks/>
          </p:cNvSpPr>
          <p:nvPr/>
        </p:nvSpPr>
        <p:spPr>
          <a:xfrm>
            <a:off x="673415" y="507575"/>
            <a:ext cx="796829" cy="4476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 algn="ctr"/>
            <a:r>
              <a:rPr lang="en" sz="3000" b="1" dirty="0"/>
              <a:t>04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F1E8ED-2AE0-1E0C-5109-ED20FF980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422" y="5669972"/>
            <a:ext cx="4363059" cy="2476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00E25F-DC63-4AE5-7ABE-7A2487A83324}"/>
              </a:ext>
            </a:extLst>
          </p:cNvPr>
          <p:cNvSpPr txBox="1"/>
          <p:nvPr/>
        </p:nvSpPr>
        <p:spPr>
          <a:xfrm>
            <a:off x="3097960" y="1139244"/>
            <a:ext cx="2980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tx1"/>
                </a:solidFill>
                <a:latin typeface="Anybody" panose="020B0604020202020204" charset="0"/>
              </a:rPr>
              <a:t>Feixes Laguerre-Gaussianos</a:t>
            </a:r>
          </a:p>
        </p:txBody>
      </p:sp>
      <p:pic>
        <p:nvPicPr>
          <p:cNvPr id="38" name="Picture 37" descr="A screenshot of a computer&#10;&#10;Description automatically generated">
            <a:extLst>
              <a:ext uri="{FF2B5EF4-FFF2-40B4-BE49-F238E27FC236}">
                <a16:creationId xmlns:a16="http://schemas.microsoft.com/office/drawing/2014/main" id="{9FBD6FD1-74D3-BB39-BD94-003774F911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27" t="13199" r="7209" b="3434"/>
          <a:stretch/>
        </p:blipFill>
        <p:spPr>
          <a:xfrm>
            <a:off x="2017084" y="1436751"/>
            <a:ext cx="5109831" cy="345017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012DD0D-B258-2F68-CD47-98A9C9471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7084" y="1447021"/>
            <a:ext cx="5109830" cy="340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39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4D8F06D-9366-F77E-8901-4C469C1947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5" t="11842" r="6474" b="2694"/>
          <a:stretch/>
        </p:blipFill>
        <p:spPr>
          <a:xfrm>
            <a:off x="2257297" y="1034791"/>
            <a:ext cx="4629406" cy="37158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5DD08F-2961-5C9E-8EA2-E8C2EB8F2206}"/>
              </a:ext>
            </a:extLst>
          </p:cNvPr>
          <p:cNvSpPr txBox="1"/>
          <p:nvPr/>
        </p:nvSpPr>
        <p:spPr>
          <a:xfrm>
            <a:off x="3115451" y="637074"/>
            <a:ext cx="2913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tx1"/>
                </a:solidFill>
                <a:latin typeface="Anybody" panose="020B0604020202020204" charset="0"/>
              </a:rPr>
              <a:t>Feixes </a:t>
            </a:r>
            <a:r>
              <a:rPr lang="pt-PT" b="1" dirty="0" err="1">
                <a:solidFill>
                  <a:schemeClr val="tx1"/>
                </a:solidFill>
                <a:latin typeface="Anybody" panose="020B0604020202020204" charset="0"/>
              </a:rPr>
              <a:t>Hermite</a:t>
            </a:r>
            <a:r>
              <a:rPr lang="pt-PT" b="1" dirty="0">
                <a:solidFill>
                  <a:schemeClr val="tx1"/>
                </a:solidFill>
                <a:latin typeface="Anybody" panose="020B0604020202020204" charset="0"/>
              </a:rPr>
              <a:t>-Gaussianos</a:t>
            </a:r>
          </a:p>
        </p:txBody>
      </p:sp>
    </p:spTree>
    <p:extLst>
      <p:ext uri="{BB962C8B-B14F-4D97-AF65-F5344CB8AC3E}">
        <p14:creationId xmlns:p14="http://schemas.microsoft.com/office/powerpoint/2010/main" val="904713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B5DD08F-2961-5C9E-8EA2-E8C2EB8F2206}"/>
              </a:ext>
            </a:extLst>
          </p:cNvPr>
          <p:cNvSpPr txBox="1"/>
          <p:nvPr/>
        </p:nvSpPr>
        <p:spPr>
          <a:xfrm>
            <a:off x="3115451" y="637074"/>
            <a:ext cx="2913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tx1"/>
                </a:solidFill>
                <a:latin typeface="Anybody" panose="020B0604020202020204" charset="0"/>
              </a:rPr>
              <a:t>Feixes </a:t>
            </a:r>
            <a:r>
              <a:rPr lang="pt-PT" b="1" dirty="0" err="1">
                <a:solidFill>
                  <a:schemeClr val="tx1"/>
                </a:solidFill>
                <a:latin typeface="Anybody" panose="020B0604020202020204" charset="0"/>
              </a:rPr>
              <a:t>Bessel</a:t>
            </a:r>
            <a:r>
              <a:rPr lang="pt-PT" b="1" dirty="0">
                <a:solidFill>
                  <a:schemeClr val="tx1"/>
                </a:solidFill>
                <a:latin typeface="Anybody" panose="020B0604020202020204" charset="0"/>
              </a:rPr>
              <a:t>-Gaussianos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BD38580-0D71-F07E-4509-CC8529FB0D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31"/>
          <a:stretch/>
        </p:blipFill>
        <p:spPr>
          <a:xfrm>
            <a:off x="2051826" y="944851"/>
            <a:ext cx="5040345" cy="371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49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9601E8-281D-1E8D-2BD0-9122A8801AE5}"/>
              </a:ext>
            </a:extLst>
          </p:cNvPr>
          <p:cNvSpPr txBox="1"/>
          <p:nvPr/>
        </p:nvSpPr>
        <p:spPr>
          <a:xfrm>
            <a:off x="607219" y="405644"/>
            <a:ext cx="5006852" cy="16663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err="1">
                <a:solidFill>
                  <a:srgbClr val="FFFFFF"/>
                </a:solidFill>
                <a:latin typeface="Anybody SemiBold"/>
              </a:rPr>
              <a:t>Desafios</a:t>
            </a:r>
            <a:r>
              <a:rPr lang="en-US" sz="1800" b="1" dirty="0">
                <a:solidFill>
                  <a:srgbClr val="FFFFFF"/>
                </a:solidFill>
                <a:latin typeface="Anybody SemiBold"/>
              </a:rPr>
              <a:t> </a:t>
            </a:r>
            <a:r>
              <a:rPr lang="en-US" sz="1800" b="1" dirty="0" err="1">
                <a:solidFill>
                  <a:srgbClr val="FFFFFF"/>
                </a:solidFill>
                <a:latin typeface="Anybody SemiBold"/>
              </a:rPr>
              <a:t>na</a:t>
            </a:r>
            <a:r>
              <a:rPr lang="en-US" sz="1800" b="1" dirty="0">
                <a:solidFill>
                  <a:srgbClr val="FFFFFF"/>
                </a:solidFill>
                <a:latin typeface="Anybody SemiBold"/>
              </a:rPr>
              <a:t> </a:t>
            </a:r>
            <a:r>
              <a:rPr lang="en-US" sz="1800" b="1" dirty="0" err="1">
                <a:solidFill>
                  <a:srgbClr val="FFFFFF"/>
                </a:solidFill>
                <a:latin typeface="Anybody SemiBold"/>
              </a:rPr>
              <a:t>Geração</a:t>
            </a:r>
            <a:r>
              <a:rPr lang="en-US" sz="1800" b="1" dirty="0">
                <a:solidFill>
                  <a:srgbClr val="FFFFFF"/>
                </a:solidFill>
                <a:latin typeface="Anybody SemiBold"/>
              </a:rPr>
              <a:t> </a:t>
            </a:r>
            <a:r>
              <a:rPr lang="en-US" sz="1800" b="1" dirty="0" err="1">
                <a:solidFill>
                  <a:srgbClr val="FFFFFF"/>
                </a:solidFill>
                <a:latin typeface="Anybody SemiBold"/>
              </a:rPr>
              <a:t>Precisa</a:t>
            </a:r>
            <a:r>
              <a:rPr lang="en-US" sz="1800" b="1" dirty="0">
                <a:solidFill>
                  <a:srgbClr val="FFFFFF"/>
                </a:solidFill>
                <a:latin typeface="Anybody SemiBold"/>
              </a:rPr>
              <a:t> de Feixes com OAM:</a:t>
            </a:r>
          </a:p>
          <a:p>
            <a:pPr>
              <a:buFont typeface="Wingdings"/>
              <a:buChar char="q"/>
            </a:pPr>
            <a:endParaRPr lang="en-US" dirty="0">
              <a:solidFill>
                <a:srgbClr val="FFFFFF"/>
              </a:solidFill>
              <a:latin typeface="Anybody SemiBold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/>
              <a:buChar char="q"/>
            </a:pPr>
            <a:r>
              <a:rPr lang="en-US" sz="1200" dirty="0" err="1">
                <a:solidFill>
                  <a:srgbClr val="FFFFFF"/>
                </a:solidFill>
                <a:latin typeface="Anybody"/>
              </a:rPr>
              <a:t>Curvaturas</a:t>
            </a:r>
            <a:r>
              <a:rPr lang="en-US" sz="1200" dirty="0">
                <a:solidFill>
                  <a:srgbClr val="FFFFFF"/>
                </a:solidFill>
                <a:latin typeface="Anybody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Anybody"/>
              </a:rPr>
              <a:t>residuais</a:t>
            </a:r>
            <a:r>
              <a:rPr lang="en-US" sz="1200" dirty="0">
                <a:solidFill>
                  <a:srgbClr val="FFFFFF"/>
                </a:solidFill>
                <a:latin typeface="Anybody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Anybody"/>
              </a:rPr>
              <a:t>na</a:t>
            </a:r>
            <a:r>
              <a:rPr lang="en-US" sz="1200" dirty="0">
                <a:solidFill>
                  <a:srgbClr val="FFFFFF"/>
                </a:solidFill>
                <a:latin typeface="Anybody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Anybody"/>
              </a:rPr>
              <a:t>tela</a:t>
            </a:r>
            <a:r>
              <a:rPr lang="en-US" sz="1200" dirty="0">
                <a:solidFill>
                  <a:srgbClr val="FFFFFF"/>
                </a:solidFill>
                <a:latin typeface="Anybody"/>
              </a:rPr>
              <a:t> do SLM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/>
              <a:buChar char="q"/>
            </a:pPr>
            <a:r>
              <a:rPr lang="en-US" sz="1200" dirty="0" err="1">
                <a:solidFill>
                  <a:srgbClr val="FFFFFF"/>
                </a:solidFill>
                <a:latin typeface="Anybody"/>
              </a:rPr>
              <a:t>Respostas</a:t>
            </a:r>
            <a:r>
              <a:rPr lang="en-US" sz="1200" dirty="0">
                <a:solidFill>
                  <a:srgbClr val="FFFFFF"/>
                </a:solidFill>
                <a:latin typeface="Anybody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Anybody"/>
              </a:rPr>
              <a:t>não</a:t>
            </a:r>
            <a:r>
              <a:rPr lang="en-US" sz="1200" dirty="0">
                <a:solidFill>
                  <a:srgbClr val="FFFFFF"/>
                </a:solidFill>
                <a:latin typeface="Anybody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Anybody"/>
              </a:rPr>
              <a:t>uniformes</a:t>
            </a:r>
            <a:r>
              <a:rPr lang="en-US" sz="1200" dirty="0">
                <a:solidFill>
                  <a:srgbClr val="FFFFFF"/>
                </a:solidFill>
                <a:latin typeface="Anybody"/>
              </a:rPr>
              <a:t> dos pixels do SLM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/>
              <a:buChar char="q"/>
            </a:pPr>
            <a:r>
              <a:rPr lang="en-US" sz="1200" dirty="0">
                <a:solidFill>
                  <a:srgbClr val="FFFFFF"/>
                </a:solidFill>
                <a:latin typeface="Anybody"/>
              </a:rPr>
              <a:t>Componentes </a:t>
            </a:r>
            <a:r>
              <a:rPr lang="en-US" sz="1200" dirty="0" err="1">
                <a:solidFill>
                  <a:srgbClr val="FFFFFF"/>
                </a:solidFill>
                <a:latin typeface="Anybody"/>
              </a:rPr>
              <a:t>Gaussianos</a:t>
            </a:r>
            <a:r>
              <a:rPr lang="en-US" sz="1200" dirty="0">
                <a:solidFill>
                  <a:srgbClr val="FFFFFF"/>
                </a:solidFill>
                <a:latin typeface="Anybody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Anybody"/>
              </a:rPr>
              <a:t>indesejados</a:t>
            </a:r>
            <a:r>
              <a:rPr lang="en-US" sz="1200" dirty="0">
                <a:solidFill>
                  <a:srgbClr val="FFFFFF"/>
                </a:solidFill>
                <a:latin typeface="Anybody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Anybody"/>
              </a:rPr>
              <a:t>devido</a:t>
            </a:r>
            <a:r>
              <a:rPr lang="en-US" sz="1200" dirty="0">
                <a:solidFill>
                  <a:srgbClr val="FFFFFF"/>
                </a:solidFill>
                <a:latin typeface="Anybody"/>
              </a:rPr>
              <a:t> à </a:t>
            </a:r>
            <a:r>
              <a:rPr lang="en-US" sz="1200" dirty="0" err="1">
                <a:solidFill>
                  <a:srgbClr val="FFFFFF"/>
                </a:solidFill>
                <a:latin typeface="Anybody"/>
              </a:rPr>
              <a:t>refletividade</a:t>
            </a:r>
            <a:endParaRPr lang="en-US" sz="1200" dirty="0">
              <a:solidFill>
                <a:srgbClr val="FFFFFF"/>
              </a:solidFill>
              <a:latin typeface="Anybody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888AF-F92A-AF67-1B4B-ADD742120C8A}"/>
              </a:ext>
            </a:extLst>
          </p:cNvPr>
          <p:cNvSpPr txBox="1"/>
          <p:nvPr/>
        </p:nvSpPr>
        <p:spPr>
          <a:xfrm>
            <a:off x="2973485" y="2219301"/>
            <a:ext cx="291538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 err="1">
                <a:solidFill>
                  <a:schemeClr val="tx1"/>
                </a:solidFill>
              </a:rPr>
              <a:t>Máscaras</a:t>
            </a:r>
            <a:r>
              <a:rPr lang="en-US" sz="1600" dirty="0">
                <a:solidFill>
                  <a:schemeClr val="tx1"/>
                </a:solidFill>
              </a:rPr>
              <a:t> de </a:t>
            </a:r>
            <a:r>
              <a:rPr lang="en-US" sz="1600" dirty="0" err="1">
                <a:solidFill>
                  <a:schemeClr val="tx1"/>
                </a:solidFill>
              </a:rPr>
              <a:t>fase</a:t>
            </a:r>
            <a:r>
              <a:rPr lang="en-US" sz="1600" dirty="0">
                <a:solidFill>
                  <a:schemeClr val="tx1"/>
                </a:solidFill>
              </a:rPr>
              <a:t> </a:t>
            </a:r>
            <a:r>
              <a:rPr lang="en-US" sz="1600" dirty="0" err="1">
                <a:solidFill>
                  <a:schemeClr val="tx1"/>
                </a:solidFill>
              </a:rPr>
              <a:t>bifurcadas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6" name="Picture 5" descr="A close-up of a letter&#10;&#10;Description automatically generated">
            <a:extLst>
              <a:ext uri="{FF2B5EF4-FFF2-40B4-BE49-F238E27FC236}">
                <a16:creationId xmlns:a16="http://schemas.microsoft.com/office/drawing/2014/main" id="{DF4DA1FC-811C-9745-1F91-EE6FAD444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" r="2655" b="4091"/>
          <a:stretch/>
        </p:blipFill>
        <p:spPr>
          <a:xfrm>
            <a:off x="6379812" y="405644"/>
            <a:ext cx="1893096" cy="188390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DA8631F-468F-59B3-6A1D-2BDBBE63E4FA}"/>
              </a:ext>
            </a:extLst>
          </p:cNvPr>
          <p:cNvGrpSpPr/>
          <p:nvPr/>
        </p:nvGrpSpPr>
        <p:grpSpPr>
          <a:xfrm>
            <a:off x="1245206" y="2656692"/>
            <a:ext cx="6646257" cy="1800225"/>
            <a:chOff x="1248872" y="2871992"/>
            <a:chExt cx="6646257" cy="180022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EEBAF6B-6F52-BE63-52BA-E3A7879C735B}"/>
                </a:ext>
              </a:extLst>
            </p:cNvPr>
            <p:cNvGrpSpPr/>
            <p:nvPr/>
          </p:nvGrpSpPr>
          <p:grpSpPr>
            <a:xfrm>
              <a:off x="1248872" y="2871992"/>
              <a:ext cx="6638925" cy="1800225"/>
              <a:chOff x="1252537" y="2493169"/>
              <a:chExt cx="6638925" cy="180022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71B20DC6-2D22-6377-8374-810DB4BD05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2537" y="2493169"/>
                <a:ext cx="6638925" cy="1800225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E7BD81F-3EDA-3CCB-C125-C38195FCC83D}"/>
                  </a:ext>
                </a:extLst>
              </p:cNvPr>
              <p:cNvSpPr/>
              <p:nvPr/>
            </p:nvSpPr>
            <p:spPr>
              <a:xfrm>
                <a:off x="2680855" y="2626481"/>
                <a:ext cx="692727" cy="33855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18BCF94-8282-D2EC-4BCF-B4DDA1156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6709" y="2871992"/>
              <a:ext cx="3018420" cy="1800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144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352989-77FB-DDFC-E4A9-FA69D2305C4A}"/>
              </a:ext>
            </a:extLst>
          </p:cNvPr>
          <p:cNvSpPr txBox="1"/>
          <p:nvPr/>
        </p:nvSpPr>
        <p:spPr>
          <a:xfrm>
            <a:off x="3008019" y="509658"/>
            <a:ext cx="2913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tx1"/>
                </a:solidFill>
                <a:latin typeface="Anybody" panose="020B0604020202020204" charset="0"/>
              </a:rPr>
              <a:t>Feixes com OAM acoplado</a:t>
            </a:r>
          </a:p>
        </p:txBody>
      </p:sp>
      <p:pic>
        <p:nvPicPr>
          <p:cNvPr id="6" name="Picture 5" descr="A group of images of a beam with a grating&#10;&#10;Description automatically generated with medium confidence">
            <a:extLst>
              <a:ext uri="{FF2B5EF4-FFF2-40B4-BE49-F238E27FC236}">
                <a16:creationId xmlns:a16="http://schemas.microsoft.com/office/drawing/2014/main" id="{8D0B5759-37D6-3DC5-4187-C023D55DB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668" y="1173391"/>
            <a:ext cx="6631660" cy="3015906"/>
          </a:xfrm>
          <a:prstGeom prst="rect">
            <a:avLst/>
          </a:prstGeom>
        </p:spPr>
      </p:pic>
      <p:pic>
        <p:nvPicPr>
          <p:cNvPr id="8" name="Picture 7" descr="A white circle with black text&#10;&#10;Description automatically generated">
            <a:extLst>
              <a:ext uri="{FF2B5EF4-FFF2-40B4-BE49-F238E27FC236}">
                <a16:creationId xmlns:a16="http://schemas.microsoft.com/office/drawing/2014/main" id="{B35F4255-FE66-DB92-4E90-A864396545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19" t="1151" r="1" b="481"/>
          <a:stretch/>
        </p:blipFill>
        <p:spPr>
          <a:xfrm>
            <a:off x="567070" y="1857153"/>
            <a:ext cx="7976586" cy="14389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72942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37"/>
          <p:cNvSpPr txBox="1">
            <a:spLocks noGrp="1"/>
          </p:cNvSpPr>
          <p:nvPr>
            <p:ph type="title"/>
          </p:nvPr>
        </p:nvSpPr>
        <p:spPr>
          <a:xfrm>
            <a:off x="1645157" y="445025"/>
            <a:ext cx="608959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Conclusão </a:t>
            </a:r>
            <a:r>
              <a:rPr lang="en" dirty="0"/>
              <a:t>e trabalhos futuros</a:t>
            </a:r>
            <a:endParaRPr lang="pt-PT" dirty="0"/>
          </a:p>
        </p:txBody>
      </p:sp>
      <p:sp>
        <p:nvSpPr>
          <p:cNvPr id="4" name="Google Shape;1239;p35">
            <a:extLst>
              <a:ext uri="{FF2B5EF4-FFF2-40B4-BE49-F238E27FC236}">
                <a16:creationId xmlns:a16="http://schemas.microsoft.com/office/drawing/2014/main" id="{A919461C-EF5F-4361-5DE8-5A908CC478C5}"/>
              </a:ext>
            </a:extLst>
          </p:cNvPr>
          <p:cNvSpPr txBox="1">
            <a:spLocks/>
          </p:cNvSpPr>
          <p:nvPr/>
        </p:nvSpPr>
        <p:spPr>
          <a:xfrm>
            <a:off x="673415" y="507575"/>
            <a:ext cx="796829" cy="4476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 algn="ctr"/>
            <a:r>
              <a:rPr lang="en" sz="3000" b="1" dirty="0"/>
              <a:t>05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F1E8ED-2AE0-1E0C-5109-ED20FF980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422" y="5669972"/>
            <a:ext cx="4363059" cy="24768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0964311-56C9-EE86-C066-73ED050FC9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564"/>
          <a:stretch/>
        </p:blipFill>
        <p:spPr>
          <a:xfrm>
            <a:off x="-2199201" y="746552"/>
            <a:ext cx="2178698" cy="1973125"/>
          </a:xfrm>
          <a:prstGeom prst="rect">
            <a:avLst/>
          </a:prstGeom>
        </p:spPr>
      </p:pic>
      <p:pic>
        <p:nvPicPr>
          <p:cNvPr id="2050" name="Picture 2" descr="Iso-propagation vortices: Optical multiplexing for unprecedented  information capacity">
            <a:extLst>
              <a:ext uri="{FF2B5EF4-FFF2-40B4-BE49-F238E27FC236}">
                <a16:creationId xmlns:a16="http://schemas.microsoft.com/office/drawing/2014/main" id="{8B59886B-E53A-D496-A8DA-3350D3AF5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2226" y="247433"/>
            <a:ext cx="4346489" cy="19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96D731-CD0F-FD7D-4202-D5C8812AD6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5657" y="2289627"/>
            <a:ext cx="4363059" cy="1973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F2ED52-F976-D3D2-B502-9922D8FC281C}"/>
              </a:ext>
            </a:extLst>
          </p:cNvPr>
          <p:cNvSpPr txBox="1"/>
          <p:nvPr/>
        </p:nvSpPr>
        <p:spPr>
          <a:xfrm>
            <a:off x="9400408" y="2310140"/>
            <a:ext cx="171525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E8E8E8"/>
                </a:solidFill>
                <a:effectLst/>
                <a:highlight>
                  <a:srgbClr val="1F1F1F"/>
                </a:highlight>
                <a:latin typeface="Anybody" panose="020B0604020202020204" charset="0"/>
              </a:rPr>
              <a:t> </a:t>
            </a:r>
            <a:r>
              <a:rPr lang="en-US" b="0" i="0" dirty="0" err="1">
                <a:solidFill>
                  <a:srgbClr val="E8E8E8"/>
                </a:solidFill>
                <a:effectLst/>
                <a:highlight>
                  <a:srgbClr val="1F1F1F"/>
                </a:highlight>
                <a:latin typeface="Anybody" panose="020B0604020202020204" charset="0"/>
              </a:rPr>
              <a:t>Gerchberg</a:t>
            </a:r>
            <a:r>
              <a:rPr lang="en-US" b="0" i="0" dirty="0">
                <a:solidFill>
                  <a:srgbClr val="E8E8E8"/>
                </a:solidFill>
                <a:effectLst/>
                <a:highlight>
                  <a:srgbClr val="1F1F1F"/>
                </a:highlight>
                <a:latin typeface="Anybody" panose="020B0604020202020204" charset="0"/>
              </a:rPr>
              <a:t>–Saxton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A32C9C-04C5-24E6-042B-D8F6B0A35D48}"/>
              </a:ext>
            </a:extLst>
          </p:cNvPr>
          <p:cNvSpPr txBox="1"/>
          <p:nvPr/>
        </p:nvSpPr>
        <p:spPr>
          <a:xfrm>
            <a:off x="-3003514" y="767356"/>
            <a:ext cx="804313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/>
                </a:solidFill>
                <a:latin typeface="Anybody" panose="020B0604020202020204" charset="0"/>
              </a:rPr>
              <a:t>Feixes </a:t>
            </a:r>
            <a:r>
              <a:rPr lang="pt-PT" dirty="0" err="1">
                <a:solidFill>
                  <a:schemeClr val="tx1"/>
                </a:solidFill>
                <a:latin typeface="Anybody" panose="020B0604020202020204" charset="0"/>
              </a:rPr>
              <a:t>Airy</a:t>
            </a:r>
            <a:endParaRPr lang="pt-PT" dirty="0">
              <a:solidFill>
                <a:schemeClr val="tx1"/>
              </a:solidFill>
              <a:latin typeface="Anybody" panose="020B060402020202020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00F53D-0FE2-ED46-9DEF-7F41661E1B6C}"/>
              </a:ext>
            </a:extLst>
          </p:cNvPr>
          <p:cNvSpPr/>
          <p:nvPr/>
        </p:nvSpPr>
        <p:spPr>
          <a:xfrm rot="1775760">
            <a:off x="13328454" y="932596"/>
            <a:ext cx="1291908" cy="375589"/>
          </a:xfrm>
          <a:prstGeom prst="rect">
            <a:avLst/>
          </a:prstGeom>
          <a:solidFill>
            <a:srgbClr val="44485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9BF54A-BCD0-2786-EB6C-535CEA1891AA}"/>
              </a:ext>
            </a:extLst>
          </p:cNvPr>
          <p:cNvSpPr txBox="1"/>
          <p:nvPr/>
        </p:nvSpPr>
        <p:spPr>
          <a:xfrm>
            <a:off x="9965729" y="265156"/>
            <a:ext cx="1149928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/>
                </a:solidFill>
                <a:latin typeface="Anybody" panose="020B0604020202020204" charset="0"/>
              </a:rPr>
              <a:t>Testes de resiliência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2FA4F4-384A-A6E9-7DCC-8FE7B19E0B6A}"/>
              </a:ext>
            </a:extLst>
          </p:cNvPr>
          <p:cNvSpPr txBox="1"/>
          <p:nvPr/>
        </p:nvSpPr>
        <p:spPr>
          <a:xfrm>
            <a:off x="459483" y="1488570"/>
            <a:ext cx="779138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pt-PT" dirty="0">
                <a:solidFill>
                  <a:schemeClr val="tx1"/>
                </a:solidFill>
              </a:rPr>
              <a:t>Estudou-se vários tipos de luz estruturada utilizando SLM,  nomeadamente  L-G, H-G e B-G, assim como a sua capacidade de acoplar OAM.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pt-PT" dirty="0">
                <a:solidFill>
                  <a:schemeClr val="tx1"/>
                </a:solidFill>
              </a:rPr>
              <a:t>Implementaram-se máscaras de fase bifurcadas para melhorar a pureza dos feixes.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pt-PT" dirty="0">
                <a:solidFill>
                  <a:schemeClr val="tx1"/>
                </a:solidFill>
              </a:rPr>
              <a:t>Desenvolveu-se um </a:t>
            </a:r>
            <a:r>
              <a:rPr lang="pt-PT" dirty="0" err="1">
                <a:solidFill>
                  <a:schemeClr val="tx1"/>
                </a:solidFill>
              </a:rPr>
              <a:t>setup</a:t>
            </a:r>
            <a:r>
              <a:rPr lang="pt-PT" dirty="0">
                <a:solidFill>
                  <a:schemeClr val="tx1"/>
                </a:solidFill>
              </a:rPr>
              <a:t> experimental com SLM para geração controlada de feixes.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pt-PT" dirty="0">
                <a:solidFill>
                  <a:schemeClr val="tx1"/>
                </a:solidFill>
              </a:rPr>
              <a:t>Criou-se uma GUI em MATLAB para facilitar o controle e a aplicação de máscaras de fase.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6BC44E-0E96-5F06-5372-A3C324F3CC15}"/>
              </a:ext>
            </a:extLst>
          </p:cNvPr>
          <p:cNvSpPr txBox="1"/>
          <p:nvPr/>
        </p:nvSpPr>
        <p:spPr>
          <a:xfrm>
            <a:off x="9400406" y="2330653"/>
            <a:ext cx="171525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E8E8E8"/>
                </a:solidFill>
                <a:effectLst/>
                <a:highlight>
                  <a:srgbClr val="1F1F1F"/>
                </a:highlight>
                <a:latin typeface="Anybody" panose="020B0604020202020204" charset="0"/>
              </a:rPr>
              <a:t>Algoritmo</a:t>
            </a:r>
            <a:r>
              <a:rPr lang="en-US" b="0" i="0" dirty="0">
                <a:solidFill>
                  <a:srgbClr val="E8E8E8"/>
                </a:solidFill>
                <a:effectLst/>
                <a:highlight>
                  <a:srgbClr val="1F1F1F"/>
                </a:highlight>
                <a:latin typeface="Anybody" panose="020B0604020202020204" charset="0"/>
              </a:rPr>
              <a:t> </a:t>
            </a:r>
            <a:r>
              <a:rPr lang="en-US" b="0" i="0" dirty="0" err="1">
                <a:solidFill>
                  <a:srgbClr val="E8E8E8"/>
                </a:solidFill>
                <a:effectLst/>
                <a:highlight>
                  <a:srgbClr val="1F1F1F"/>
                </a:highlight>
                <a:latin typeface="Anybody" panose="020B0604020202020204" charset="0"/>
              </a:rPr>
              <a:t>Gerchberg</a:t>
            </a:r>
            <a:r>
              <a:rPr lang="en-US" b="0" i="0" dirty="0">
                <a:solidFill>
                  <a:srgbClr val="E8E8E8"/>
                </a:solidFill>
                <a:effectLst/>
                <a:highlight>
                  <a:srgbClr val="1F1F1F"/>
                </a:highlight>
                <a:latin typeface="Anybody" panose="020B0604020202020204" charset="0"/>
              </a:rPr>
              <a:t>–Saxton</a:t>
            </a:r>
          </a:p>
        </p:txBody>
      </p:sp>
    </p:spTree>
    <p:extLst>
      <p:ext uri="{BB962C8B-B14F-4D97-AF65-F5344CB8AC3E}">
        <p14:creationId xmlns:p14="http://schemas.microsoft.com/office/powerpoint/2010/main" val="3218741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37"/>
          <p:cNvSpPr txBox="1">
            <a:spLocks noGrp="1"/>
          </p:cNvSpPr>
          <p:nvPr>
            <p:ph type="title"/>
          </p:nvPr>
        </p:nvSpPr>
        <p:spPr>
          <a:xfrm>
            <a:off x="1645157" y="445025"/>
            <a:ext cx="608959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Conclusão </a:t>
            </a:r>
            <a:r>
              <a:rPr lang="en" dirty="0"/>
              <a:t>e trabalhos futuros</a:t>
            </a:r>
            <a:endParaRPr lang="pt-PT" dirty="0"/>
          </a:p>
        </p:txBody>
      </p:sp>
      <p:sp>
        <p:nvSpPr>
          <p:cNvPr id="4" name="Google Shape;1239;p35">
            <a:extLst>
              <a:ext uri="{FF2B5EF4-FFF2-40B4-BE49-F238E27FC236}">
                <a16:creationId xmlns:a16="http://schemas.microsoft.com/office/drawing/2014/main" id="{A919461C-EF5F-4361-5DE8-5A908CC478C5}"/>
              </a:ext>
            </a:extLst>
          </p:cNvPr>
          <p:cNvSpPr txBox="1">
            <a:spLocks/>
          </p:cNvSpPr>
          <p:nvPr/>
        </p:nvSpPr>
        <p:spPr>
          <a:xfrm>
            <a:off x="673415" y="507575"/>
            <a:ext cx="796829" cy="4476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 algn="ctr"/>
            <a:r>
              <a:rPr lang="en" sz="3000" b="1" dirty="0"/>
              <a:t>05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F1E8ED-2AE0-1E0C-5109-ED20FF980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422" y="5669972"/>
            <a:ext cx="4363059" cy="24768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0964311-56C9-EE86-C066-73ED050FC9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564"/>
          <a:stretch/>
        </p:blipFill>
        <p:spPr>
          <a:xfrm>
            <a:off x="827739" y="1089584"/>
            <a:ext cx="2178698" cy="1973125"/>
          </a:xfrm>
          <a:prstGeom prst="rect">
            <a:avLst/>
          </a:prstGeom>
        </p:spPr>
      </p:pic>
      <p:pic>
        <p:nvPicPr>
          <p:cNvPr id="2050" name="Picture 2" descr="Iso-propagation vortices: Optical multiplexing for unprecedented  information capacity">
            <a:extLst>
              <a:ext uri="{FF2B5EF4-FFF2-40B4-BE49-F238E27FC236}">
                <a16:creationId xmlns:a16="http://schemas.microsoft.com/office/drawing/2014/main" id="{8B59886B-E53A-D496-A8DA-3350D3AF5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673" y="1086794"/>
            <a:ext cx="4346489" cy="19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96D731-CD0F-FD7D-4202-D5C8812AD6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6104" y="3128988"/>
            <a:ext cx="4363059" cy="1973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F2ED52-F976-D3D2-B502-9922D8FC281C}"/>
              </a:ext>
            </a:extLst>
          </p:cNvPr>
          <p:cNvSpPr txBox="1"/>
          <p:nvPr/>
        </p:nvSpPr>
        <p:spPr>
          <a:xfrm>
            <a:off x="2680855" y="3149501"/>
            <a:ext cx="171525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E8E8E8"/>
                </a:solidFill>
                <a:effectLst/>
                <a:highlight>
                  <a:srgbClr val="1F1F1F"/>
                </a:highlight>
                <a:latin typeface="Anybody" panose="020B0604020202020204" charset="0"/>
              </a:rPr>
              <a:t>Algoritmo</a:t>
            </a:r>
            <a:r>
              <a:rPr lang="en-US" b="0" i="0" dirty="0">
                <a:solidFill>
                  <a:srgbClr val="E8E8E8"/>
                </a:solidFill>
                <a:effectLst/>
                <a:highlight>
                  <a:srgbClr val="1F1F1F"/>
                </a:highlight>
                <a:latin typeface="Anybody" panose="020B0604020202020204" charset="0"/>
              </a:rPr>
              <a:t> </a:t>
            </a:r>
            <a:r>
              <a:rPr lang="en-US" b="0" i="0" dirty="0" err="1">
                <a:solidFill>
                  <a:srgbClr val="E8E8E8"/>
                </a:solidFill>
                <a:effectLst/>
                <a:highlight>
                  <a:srgbClr val="1F1F1F"/>
                </a:highlight>
                <a:latin typeface="Anybody" panose="020B0604020202020204" charset="0"/>
              </a:rPr>
              <a:t>Gerchberg</a:t>
            </a:r>
            <a:r>
              <a:rPr lang="en-US" b="0" i="0" dirty="0">
                <a:solidFill>
                  <a:srgbClr val="E8E8E8"/>
                </a:solidFill>
                <a:effectLst/>
                <a:highlight>
                  <a:srgbClr val="1F1F1F"/>
                </a:highlight>
                <a:latin typeface="Anybody" panose="020B0604020202020204" charset="0"/>
              </a:rPr>
              <a:t>–Saxton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A32C9C-04C5-24E6-042B-D8F6B0A35D48}"/>
              </a:ext>
            </a:extLst>
          </p:cNvPr>
          <p:cNvSpPr txBox="1"/>
          <p:nvPr/>
        </p:nvSpPr>
        <p:spPr>
          <a:xfrm>
            <a:off x="17968" y="1107598"/>
            <a:ext cx="804313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/>
                </a:solidFill>
                <a:latin typeface="Anybody" panose="020B0604020202020204" charset="0"/>
              </a:rPr>
              <a:t>Feixes </a:t>
            </a:r>
            <a:r>
              <a:rPr lang="pt-PT" dirty="0" err="1">
                <a:solidFill>
                  <a:schemeClr val="tx1"/>
                </a:solidFill>
                <a:latin typeface="Anybody" panose="020B0604020202020204" charset="0"/>
              </a:rPr>
              <a:t>Airy</a:t>
            </a:r>
            <a:endParaRPr lang="pt-PT" dirty="0">
              <a:solidFill>
                <a:schemeClr val="tx1"/>
              </a:solidFill>
              <a:latin typeface="Anybody" panose="020B060402020202020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00F53D-0FE2-ED46-9DEF-7F41661E1B6C}"/>
              </a:ext>
            </a:extLst>
          </p:cNvPr>
          <p:cNvSpPr/>
          <p:nvPr/>
        </p:nvSpPr>
        <p:spPr>
          <a:xfrm rot="1775760">
            <a:off x="6608901" y="1771957"/>
            <a:ext cx="1291908" cy="375589"/>
          </a:xfrm>
          <a:prstGeom prst="rect">
            <a:avLst/>
          </a:prstGeom>
          <a:solidFill>
            <a:srgbClr val="44485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9BF54A-BCD0-2786-EB6C-535CEA1891AA}"/>
              </a:ext>
            </a:extLst>
          </p:cNvPr>
          <p:cNvSpPr txBox="1"/>
          <p:nvPr/>
        </p:nvSpPr>
        <p:spPr>
          <a:xfrm>
            <a:off x="3246176" y="1104517"/>
            <a:ext cx="1149928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/>
                </a:solidFill>
                <a:latin typeface="Anybody" panose="020B0604020202020204" charset="0"/>
              </a:rPr>
              <a:t>Testes de resiliência</a:t>
            </a:r>
          </a:p>
        </p:txBody>
      </p:sp>
    </p:spTree>
    <p:extLst>
      <p:ext uri="{BB962C8B-B14F-4D97-AF65-F5344CB8AC3E}">
        <p14:creationId xmlns:p14="http://schemas.microsoft.com/office/powerpoint/2010/main" val="485740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A4CB15-29FD-CA96-F7EA-6C5B7FBC6507}"/>
              </a:ext>
            </a:extLst>
          </p:cNvPr>
          <p:cNvSpPr txBox="1"/>
          <p:nvPr/>
        </p:nvSpPr>
        <p:spPr>
          <a:xfrm>
            <a:off x="2504802" y="1430383"/>
            <a:ext cx="41343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b="1" dirty="0">
                <a:solidFill>
                  <a:schemeClr val="tx1"/>
                </a:solidFill>
                <a:latin typeface="Anybody" panose="020B0604020202020204" charset="0"/>
              </a:rPr>
              <a:t>Obrigado pela atenção!</a:t>
            </a:r>
          </a:p>
        </p:txBody>
      </p:sp>
    </p:spTree>
    <p:extLst>
      <p:ext uri="{BB962C8B-B14F-4D97-AF65-F5344CB8AC3E}">
        <p14:creationId xmlns:p14="http://schemas.microsoft.com/office/powerpoint/2010/main" val="134046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Conteúdo</a:t>
            </a:r>
            <a:endParaRPr dirty="0"/>
          </a:p>
        </p:txBody>
      </p:sp>
      <p:sp>
        <p:nvSpPr>
          <p:cNvPr id="1240" name="Google Shape;1240;p35"/>
          <p:cNvSpPr txBox="1">
            <a:spLocks noGrp="1"/>
          </p:cNvSpPr>
          <p:nvPr>
            <p:ph type="title" idx="3"/>
          </p:nvPr>
        </p:nvSpPr>
        <p:spPr>
          <a:xfrm>
            <a:off x="720000" y="287215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241" name="Google Shape;1241;p35"/>
          <p:cNvSpPr txBox="1">
            <a:spLocks noGrp="1"/>
          </p:cNvSpPr>
          <p:nvPr>
            <p:ph type="title" idx="4"/>
          </p:nvPr>
        </p:nvSpPr>
        <p:spPr>
          <a:xfrm>
            <a:off x="807846" y="130118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42" name="Google Shape;1242;p35"/>
          <p:cNvSpPr txBox="1">
            <a:spLocks noGrp="1"/>
          </p:cNvSpPr>
          <p:nvPr>
            <p:ph type="title" idx="5"/>
          </p:nvPr>
        </p:nvSpPr>
        <p:spPr>
          <a:xfrm>
            <a:off x="3419275" y="287215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243" name="Google Shape;1243;p35"/>
          <p:cNvSpPr txBox="1">
            <a:spLocks noGrp="1"/>
          </p:cNvSpPr>
          <p:nvPr>
            <p:ph type="title" idx="6"/>
          </p:nvPr>
        </p:nvSpPr>
        <p:spPr>
          <a:xfrm>
            <a:off x="3930849" y="130118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244" name="Google Shape;1244;p35"/>
          <p:cNvSpPr txBox="1">
            <a:spLocks noGrp="1"/>
          </p:cNvSpPr>
          <p:nvPr>
            <p:ph type="title" idx="7"/>
          </p:nvPr>
        </p:nvSpPr>
        <p:spPr>
          <a:xfrm>
            <a:off x="6118550" y="287215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245" name="Google Shape;1245;p35"/>
          <p:cNvSpPr txBox="1">
            <a:spLocks noGrp="1"/>
          </p:cNvSpPr>
          <p:nvPr>
            <p:ph type="subTitle" idx="1"/>
          </p:nvPr>
        </p:nvSpPr>
        <p:spPr>
          <a:xfrm>
            <a:off x="807821" y="1834995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Luz estruturada</a:t>
            </a:r>
            <a:endParaRPr dirty="0"/>
          </a:p>
        </p:txBody>
      </p:sp>
      <p:sp>
        <p:nvSpPr>
          <p:cNvPr id="1247" name="Google Shape;1247;p35"/>
          <p:cNvSpPr txBox="1">
            <a:spLocks noGrp="1"/>
          </p:cNvSpPr>
          <p:nvPr>
            <p:ph type="subTitle" idx="9"/>
          </p:nvPr>
        </p:nvSpPr>
        <p:spPr>
          <a:xfrm>
            <a:off x="3930848" y="1852277"/>
            <a:ext cx="3653773" cy="7037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</a:t>
            </a:r>
            <a:r>
              <a:rPr lang="en" dirty="0"/>
              <a:t>écnicas de modelação de luz</a:t>
            </a:r>
            <a:endParaRPr dirty="0"/>
          </a:p>
        </p:txBody>
      </p:sp>
      <p:sp>
        <p:nvSpPr>
          <p:cNvPr id="1248" name="Google Shape;1248;p35"/>
          <p:cNvSpPr txBox="1">
            <a:spLocks noGrp="1"/>
          </p:cNvSpPr>
          <p:nvPr>
            <p:ph type="subTitle" idx="13"/>
          </p:nvPr>
        </p:nvSpPr>
        <p:spPr>
          <a:xfrm>
            <a:off x="720000" y="3423308"/>
            <a:ext cx="2305500" cy="645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Setup e interface gráfica</a:t>
            </a:r>
            <a:endParaRPr dirty="0"/>
          </a:p>
        </p:txBody>
      </p:sp>
      <p:sp>
        <p:nvSpPr>
          <p:cNvPr id="1249" name="Google Shape;1249;p35"/>
          <p:cNvSpPr txBox="1">
            <a:spLocks noGrp="1"/>
          </p:cNvSpPr>
          <p:nvPr>
            <p:ph type="subTitle" idx="14"/>
          </p:nvPr>
        </p:nvSpPr>
        <p:spPr>
          <a:xfrm>
            <a:off x="3419275" y="3423308"/>
            <a:ext cx="2305500" cy="645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Resultados exprimentais</a:t>
            </a:r>
            <a:endParaRPr dirty="0"/>
          </a:p>
        </p:txBody>
      </p:sp>
      <p:sp>
        <p:nvSpPr>
          <p:cNvPr id="1250" name="Google Shape;1250;p35"/>
          <p:cNvSpPr txBox="1">
            <a:spLocks noGrp="1"/>
          </p:cNvSpPr>
          <p:nvPr>
            <p:ph type="subTitle" idx="15"/>
          </p:nvPr>
        </p:nvSpPr>
        <p:spPr>
          <a:xfrm>
            <a:off x="6118550" y="3423308"/>
            <a:ext cx="2305500" cy="782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Conclusão e trabalhos futuros</a:t>
            </a:r>
            <a:endParaRPr dirty="0"/>
          </a:p>
        </p:txBody>
      </p:sp>
      <p:pic>
        <p:nvPicPr>
          <p:cNvPr id="3" name="Google Shape;1336;p41">
            <a:extLst>
              <a:ext uri="{FF2B5EF4-FFF2-40B4-BE49-F238E27FC236}">
                <a16:creationId xmlns:a16="http://schemas.microsoft.com/office/drawing/2014/main" id="{AE5B311A-9BED-CFAD-1E16-B2259DE4266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t="19543" b="19543"/>
          <a:stretch/>
        </p:blipFill>
        <p:spPr>
          <a:xfrm>
            <a:off x="3838791" y="5290690"/>
            <a:ext cx="4705398" cy="1610226"/>
          </a:xfrm>
          <a:prstGeom prst="rect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37"/>
          <p:cNvSpPr txBox="1">
            <a:spLocks noGrp="1"/>
          </p:cNvSpPr>
          <p:nvPr>
            <p:ph type="title"/>
          </p:nvPr>
        </p:nvSpPr>
        <p:spPr>
          <a:xfrm>
            <a:off x="1645157" y="445025"/>
            <a:ext cx="545488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200" dirty="0"/>
              <a:t>Luz </a:t>
            </a:r>
            <a:r>
              <a:rPr lang="en-US" sz="3200" dirty="0" err="1"/>
              <a:t>estruturada</a:t>
            </a:r>
            <a:endParaRPr lang="en-US" sz="3200" dirty="0"/>
          </a:p>
        </p:txBody>
      </p:sp>
      <p:sp>
        <p:nvSpPr>
          <p:cNvPr id="1263" name="Google Shape;1263;p37"/>
          <p:cNvSpPr txBox="1">
            <a:spLocks noGrp="1"/>
          </p:cNvSpPr>
          <p:nvPr>
            <p:ph type="subTitle" idx="4"/>
          </p:nvPr>
        </p:nvSpPr>
        <p:spPr>
          <a:xfrm>
            <a:off x="3270643" y="1280038"/>
            <a:ext cx="2348100" cy="4100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Surgimento</a:t>
            </a:r>
            <a:endParaRPr dirty="0"/>
          </a:p>
        </p:txBody>
      </p:sp>
      <p:sp>
        <p:nvSpPr>
          <p:cNvPr id="1264" name="Google Shape;1264;p37"/>
          <p:cNvSpPr txBox="1">
            <a:spLocks noGrp="1"/>
          </p:cNvSpPr>
          <p:nvPr>
            <p:ph type="subTitle" idx="5"/>
          </p:nvPr>
        </p:nvSpPr>
        <p:spPr>
          <a:xfrm>
            <a:off x="527931" y="1321387"/>
            <a:ext cx="2348100" cy="4100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Luz struturada</a:t>
            </a:r>
            <a:endParaRPr dirty="0"/>
          </a:p>
        </p:txBody>
      </p:sp>
      <p:sp>
        <p:nvSpPr>
          <p:cNvPr id="1265" name="Google Shape;1265;p37"/>
          <p:cNvSpPr txBox="1">
            <a:spLocks noGrp="1"/>
          </p:cNvSpPr>
          <p:nvPr>
            <p:ph type="subTitle" idx="1"/>
          </p:nvPr>
        </p:nvSpPr>
        <p:spPr>
          <a:xfrm>
            <a:off x="3153127" y="1833347"/>
            <a:ext cx="2465616" cy="22490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Interesse </a:t>
            </a:r>
            <a:r>
              <a:rPr lang="en-US" dirty="0" err="1"/>
              <a:t>desde</a:t>
            </a:r>
            <a:r>
              <a:rPr lang="en-US" dirty="0"/>
              <a:t> 1992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Iniciou</a:t>
            </a:r>
            <a:r>
              <a:rPr lang="en-US" dirty="0"/>
              <a:t>-se com </a:t>
            </a:r>
            <a:r>
              <a:rPr lang="en-US" dirty="0" err="1"/>
              <a:t>Hologramas</a:t>
            </a:r>
            <a:r>
              <a:rPr lang="en-US" dirty="0"/>
              <a:t> de </a:t>
            </a:r>
            <a:r>
              <a:rPr lang="en-US" dirty="0" err="1"/>
              <a:t>filmes</a:t>
            </a:r>
            <a:r>
              <a:rPr lang="en-US" dirty="0"/>
              <a:t> </a:t>
            </a:r>
            <a:r>
              <a:rPr lang="en-US" dirty="0" err="1"/>
              <a:t>fotográficos</a:t>
            </a:r>
            <a:endParaRPr lang="en-US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Mais </a:t>
            </a:r>
            <a:r>
              <a:rPr lang="en-US" dirty="0" err="1"/>
              <a:t>tarde</a:t>
            </a:r>
            <a:r>
              <a:rPr lang="en-US" dirty="0"/>
              <a:t>, </a:t>
            </a:r>
            <a:r>
              <a:rPr lang="en-US" dirty="0" err="1"/>
              <a:t>substituíu</a:t>
            </a:r>
            <a:r>
              <a:rPr lang="en-US" dirty="0"/>
              <a:t>-se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moduladores</a:t>
            </a:r>
            <a:r>
              <a:rPr lang="en-US" dirty="0"/>
              <a:t> de </a:t>
            </a:r>
            <a:r>
              <a:rPr lang="en-US" dirty="0" err="1"/>
              <a:t>fase</a:t>
            </a:r>
            <a:r>
              <a:rPr lang="en-US" dirty="0"/>
              <a:t> de </a:t>
            </a:r>
            <a:r>
              <a:rPr lang="en-US" dirty="0" err="1"/>
              <a:t>cristal</a:t>
            </a:r>
            <a:r>
              <a:rPr lang="en-US" dirty="0"/>
              <a:t> </a:t>
            </a:r>
            <a:r>
              <a:rPr lang="en-US" dirty="0" err="1"/>
              <a:t>líquido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66" name="Google Shape;1266;p37"/>
          <p:cNvSpPr txBox="1">
            <a:spLocks noGrp="1"/>
          </p:cNvSpPr>
          <p:nvPr>
            <p:ph type="subTitle" idx="2"/>
          </p:nvPr>
        </p:nvSpPr>
        <p:spPr>
          <a:xfrm>
            <a:off x="483898" y="1876989"/>
            <a:ext cx="2557850" cy="25305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Manipulação</a:t>
            </a:r>
            <a:r>
              <a:rPr lang="en-US" dirty="0"/>
              <a:t> do </a:t>
            </a:r>
            <a:r>
              <a:rPr lang="en-US" dirty="0" err="1"/>
              <a:t>perfil</a:t>
            </a:r>
            <a:r>
              <a:rPr lang="en-US" dirty="0"/>
              <a:t> de </a:t>
            </a:r>
            <a:r>
              <a:rPr lang="en-US" dirty="0" err="1"/>
              <a:t>intensidade</a:t>
            </a:r>
            <a:r>
              <a:rPr lang="en-US" dirty="0"/>
              <a:t> </a:t>
            </a:r>
            <a:r>
              <a:rPr lang="en-US" dirty="0" err="1"/>
              <a:t>espacial</a:t>
            </a:r>
            <a:r>
              <a:rPr lang="en-US" dirty="0"/>
              <a:t>, </a:t>
            </a:r>
            <a:r>
              <a:rPr lang="en-US" dirty="0" err="1"/>
              <a:t>polarização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fase</a:t>
            </a:r>
            <a:r>
              <a:rPr lang="en-US" dirty="0"/>
              <a:t> da luz.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Moduladores</a:t>
            </a:r>
            <a:r>
              <a:rPr lang="en-US" b="1" dirty="0"/>
              <a:t> </a:t>
            </a:r>
            <a:r>
              <a:rPr lang="en-US" b="1" dirty="0" err="1"/>
              <a:t>espaciais</a:t>
            </a:r>
            <a:r>
              <a:rPr lang="en-US" b="1" dirty="0"/>
              <a:t> de luz (SLMs) </a:t>
            </a:r>
            <a:r>
              <a:rPr lang="en-US" dirty="0" err="1"/>
              <a:t>solidificaram</a:t>
            </a:r>
            <a:r>
              <a:rPr lang="en-US" dirty="0"/>
              <a:t> o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papel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exploração</a:t>
            </a:r>
            <a:r>
              <a:rPr lang="en-US" dirty="0"/>
              <a:t> dessas </a:t>
            </a:r>
            <a:r>
              <a:rPr lang="en-US" dirty="0" err="1"/>
              <a:t>propriedades</a:t>
            </a:r>
            <a:r>
              <a:rPr lang="en-US" dirty="0"/>
              <a:t>.</a:t>
            </a:r>
            <a:endParaRPr lang="en-US" b="1" dirty="0"/>
          </a:p>
        </p:txBody>
      </p:sp>
      <p:sp>
        <p:nvSpPr>
          <p:cNvPr id="1267" name="Google Shape;1267;p37"/>
          <p:cNvSpPr txBox="1">
            <a:spLocks noGrp="1"/>
          </p:cNvSpPr>
          <p:nvPr>
            <p:ph type="subTitle" idx="3"/>
          </p:nvPr>
        </p:nvSpPr>
        <p:spPr>
          <a:xfrm>
            <a:off x="5851805" y="1870048"/>
            <a:ext cx="2715003" cy="19222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Frente</a:t>
            </a:r>
            <a:r>
              <a:rPr lang="en-US" dirty="0"/>
              <a:t> de </a:t>
            </a:r>
            <a:r>
              <a:rPr lang="en-US" dirty="0" err="1"/>
              <a:t>fase</a:t>
            </a:r>
            <a:r>
              <a:rPr lang="en-US" dirty="0"/>
              <a:t> </a:t>
            </a:r>
            <a:r>
              <a:rPr lang="en-US" b="1" dirty="0"/>
              <a:t>helicoidal</a:t>
            </a:r>
            <a:r>
              <a:rPr lang="en-US" dirty="0"/>
              <a:t> que </a:t>
            </a:r>
            <a:r>
              <a:rPr lang="en-US" dirty="0" err="1"/>
              <a:t>faz</a:t>
            </a:r>
            <a:r>
              <a:rPr lang="en-US" dirty="0"/>
              <a:t> a luz </a:t>
            </a:r>
            <a:r>
              <a:rPr lang="en-US" dirty="0" err="1"/>
              <a:t>girar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redor</a:t>
            </a:r>
            <a:r>
              <a:rPr lang="en-US" dirty="0"/>
              <a:t> do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eixo</a:t>
            </a:r>
            <a:r>
              <a:rPr lang="en-US" dirty="0"/>
              <a:t>.</a:t>
            </a:r>
          </a:p>
          <a:p>
            <a:pPr marL="0" indent="0"/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>
                <a:latin typeface="Anybody" panose="020B0604020202020204" charset="0"/>
              </a:rPr>
              <a:t>Pode ser explorado em: interação luz–matéria, microscopia, comunicações óticas.</a:t>
            </a:r>
            <a:endParaRPr lang="en-US" dirty="0">
              <a:latin typeface="Anybody" panose="020B0604020202020204" charset="0"/>
            </a:endParaRPr>
          </a:p>
        </p:txBody>
      </p:sp>
      <p:sp>
        <p:nvSpPr>
          <p:cNvPr id="1268" name="Google Shape;1268;p37"/>
          <p:cNvSpPr txBox="1">
            <a:spLocks noGrp="1"/>
          </p:cNvSpPr>
          <p:nvPr>
            <p:ph type="subTitle" idx="6"/>
          </p:nvPr>
        </p:nvSpPr>
        <p:spPr>
          <a:xfrm>
            <a:off x="5734503" y="1352025"/>
            <a:ext cx="3289578" cy="3487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Momento angular orbital (OAM)</a:t>
            </a:r>
            <a:endParaRPr lang="en-US" dirty="0"/>
          </a:p>
        </p:txBody>
      </p:sp>
      <p:sp>
        <p:nvSpPr>
          <p:cNvPr id="4" name="Google Shape;1239;p35">
            <a:extLst>
              <a:ext uri="{FF2B5EF4-FFF2-40B4-BE49-F238E27FC236}">
                <a16:creationId xmlns:a16="http://schemas.microsoft.com/office/drawing/2014/main" id="{A919461C-EF5F-4361-5DE8-5A908CC478C5}"/>
              </a:ext>
            </a:extLst>
          </p:cNvPr>
          <p:cNvSpPr txBox="1">
            <a:spLocks/>
          </p:cNvSpPr>
          <p:nvPr/>
        </p:nvSpPr>
        <p:spPr>
          <a:xfrm>
            <a:off x="673415" y="507575"/>
            <a:ext cx="796829" cy="4476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 algn="ctr"/>
            <a:r>
              <a:rPr lang="en" sz="3000" b="1" dirty="0"/>
              <a:t>01</a:t>
            </a:r>
          </a:p>
        </p:txBody>
      </p:sp>
      <p:sp>
        <p:nvSpPr>
          <p:cNvPr id="7" name="Google Shape;1360;p44">
            <a:extLst>
              <a:ext uri="{FF2B5EF4-FFF2-40B4-BE49-F238E27FC236}">
                <a16:creationId xmlns:a16="http://schemas.microsoft.com/office/drawing/2014/main" id="{A57DBB00-BD38-B4F3-DEDF-1BB0CCDBE1AB}"/>
              </a:ext>
            </a:extLst>
          </p:cNvPr>
          <p:cNvSpPr txBox="1">
            <a:spLocks/>
          </p:cNvSpPr>
          <p:nvPr/>
        </p:nvSpPr>
        <p:spPr>
          <a:xfrm>
            <a:off x="-3064741" y="1622175"/>
            <a:ext cx="29037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/>
            <a:r>
              <a:rPr lang="en-US"/>
              <a:t>Multiplexaçao</a:t>
            </a:r>
            <a:endParaRPr lang="en-US" dirty="0"/>
          </a:p>
        </p:txBody>
      </p:sp>
      <p:sp>
        <p:nvSpPr>
          <p:cNvPr id="8" name="Google Shape;1363;p44">
            <a:extLst>
              <a:ext uri="{FF2B5EF4-FFF2-40B4-BE49-F238E27FC236}">
                <a16:creationId xmlns:a16="http://schemas.microsoft.com/office/drawing/2014/main" id="{D3FA2676-A60F-9793-94A5-B52ADE43CD8A}"/>
              </a:ext>
            </a:extLst>
          </p:cNvPr>
          <p:cNvSpPr/>
          <p:nvPr/>
        </p:nvSpPr>
        <p:spPr>
          <a:xfrm>
            <a:off x="-2966953" y="1034226"/>
            <a:ext cx="546600" cy="546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" name="Google Shape;1366;p44">
            <a:extLst>
              <a:ext uri="{FF2B5EF4-FFF2-40B4-BE49-F238E27FC236}">
                <a16:creationId xmlns:a16="http://schemas.microsoft.com/office/drawing/2014/main" id="{C6B7A65A-9A3D-90F8-B04D-6AAC8DD64345}"/>
              </a:ext>
            </a:extLst>
          </p:cNvPr>
          <p:cNvSpPr/>
          <p:nvPr/>
        </p:nvSpPr>
        <p:spPr>
          <a:xfrm>
            <a:off x="-2851409" y="1149554"/>
            <a:ext cx="315512" cy="315945"/>
          </a:xfrm>
          <a:custGeom>
            <a:avLst/>
            <a:gdLst/>
            <a:ahLst/>
            <a:cxnLst/>
            <a:rect l="l" t="t" r="r" b="b"/>
            <a:pathLst>
              <a:path w="436695" h="437294" extrusionOk="0">
                <a:moveTo>
                  <a:pt x="394763" y="0"/>
                </a:moveTo>
                <a:lnTo>
                  <a:pt x="41932" y="0"/>
                </a:lnTo>
                <a:cubicBezTo>
                  <a:pt x="18570" y="0"/>
                  <a:pt x="0" y="18570"/>
                  <a:pt x="0" y="41932"/>
                </a:cubicBezTo>
                <a:lnTo>
                  <a:pt x="0" y="306106"/>
                </a:lnTo>
                <a:cubicBezTo>
                  <a:pt x="0" y="329468"/>
                  <a:pt x="18570" y="348039"/>
                  <a:pt x="41932" y="348039"/>
                </a:cubicBezTo>
                <a:lnTo>
                  <a:pt x="146763" y="348039"/>
                </a:lnTo>
                <a:lnTo>
                  <a:pt x="136580" y="411536"/>
                </a:lnTo>
                <a:lnTo>
                  <a:pt x="117410" y="411536"/>
                </a:lnTo>
                <a:cubicBezTo>
                  <a:pt x="100638" y="412135"/>
                  <a:pt x="100638" y="436695"/>
                  <a:pt x="117410" y="437294"/>
                </a:cubicBezTo>
                <a:lnTo>
                  <a:pt x="319884" y="437294"/>
                </a:lnTo>
                <a:cubicBezTo>
                  <a:pt x="336657" y="436695"/>
                  <a:pt x="336657" y="412135"/>
                  <a:pt x="319884" y="411536"/>
                </a:cubicBezTo>
                <a:lnTo>
                  <a:pt x="298918" y="411536"/>
                </a:lnTo>
                <a:lnTo>
                  <a:pt x="289932" y="348039"/>
                </a:lnTo>
                <a:lnTo>
                  <a:pt x="394763" y="348039"/>
                </a:lnTo>
                <a:cubicBezTo>
                  <a:pt x="400154" y="348039"/>
                  <a:pt x="405545" y="346840"/>
                  <a:pt x="410338" y="345043"/>
                </a:cubicBezTo>
                <a:cubicBezTo>
                  <a:pt x="410937" y="345043"/>
                  <a:pt x="411536" y="344444"/>
                  <a:pt x="412135" y="344444"/>
                </a:cubicBezTo>
                <a:cubicBezTo>
                  <a:pt x="426512" y="337855"/>
                  <a:pt x="436695" y="323478"/>
                  <a:pt x="436695" y="306106"/>
                </a:cubicBezTo>
                <a:lnTo>
                  <a:pt x="436695" y="41932"/>
                </a:lnTo>
                <a:cubicBezTo>
                  <a:pt x="436695" y="18570"/>
                  <a:pt x="418125" y="0"/>
                  <a:pt x="394763" y="0"/>
                </a:cubicBezTo>
                <a:lnTo>
                  <a:pt x="394763" y="0"/>
                </a:lnTo>
                <a:close/>
                <a:moveTo>
                  <a:pt x="411536" y="41932"/>
                </a:moveTo>
                <a:lnTo>
                  <a:pt x="411536" y="299517"/>
                </a:lnTo>
                <a:cubicBezTo>
                  <a:pt x="403149" y="282744"/>
                  <a:pt x="388173" y="270164"/>
                  <a:pt x="370202" y="263575"/>
                </a:cubicBezTo>
                <a:cubicBezTo>
                  <a:pt x="380985" y="251594"/>
                  <a:pt x="387574" y="236019"/>
                  <a:pt x="387574" y="219246"/>
                </a:cubicBezTo>
                <a:cubicBezTo>
                  <a:pt x="387574" y="218647"/>
                  <a:pt x="387574" y="185700"/>
                  <a:pt x="387574" y="185101"/>
                </a:cubicBezTo>
                <a:cubicBezTo>
                  <a:pt x="387574" y="169527"/>
                  <a:pt x="380985" y="155150"/>
                  <a:pt x="370202" y="145565"/>
                </a:cubicBezTo>
                <a:cubicBezTo>
                  <a:pt x="380985" y="113217"/>
                  <a:pt x="355826" y="77874"/>
                  <a:pt x="321681" y="78474"/>
                </a:cubicBezTo>
                <a:cubicBezTo>
                  <a:pt x="287536" y="77874"/>
                  <a:pt x="261777" y="113217"/>
                  <a:pt x="273159" y="145565"/>
                </a:cubicBezTo>
                <a:cubicBezTo>
                  <a:pt x="262376" y="155749"/>
                  <a:pt x="256386" y="170126"/>
                  <a:pt x="256386" y="185700"/>
                </a:cubicBezTo>
                <a:lnTo>
                  <a:pt x="256386" y="219246"/>
                </a:lnTo>
                <a:cubicBezTo>
                  <a:pt x="256386" y="236618"/>
                  <a:pt x="262976" y="252193"/>
                  <a:pt x="273758" y="264174"/>
                </a:cubicBezTo>
                <a:cubicBezTo>
                  <a:pt x="255188" y="270763"/>
                  <a:pt x="240212" y="284541"/>
                  <a:pt x="231826" y="301913"/>
                </a:cubicBezTo>
                <a:lnTo>
                  <a:pt x="231826" y="25759"/>
                </a:lnTo>
                <a:lnTo>
                  <a:pt x="395362" y="25759"/>
                </a:lnTo>
                <a:cubicBezTo>
                  <a:pt x="403748" y="25759"/>
                  <a:pt x="411536" y="32947"/>
                  <a:pt x="411536" y="41932"/>
                </a:cubicBezTo>
                <a:close/>
                <a:moveTo>
                  <a:pt x="251594" y="322280"/>
                </a:moveTo>
                <a:cubicBezTo>
                  <a:pt x="256985" y="300715"/>
                  <a:pt x="276753" y="285140"/>
                  <a:pt x="299517" y="285140"/>
                </a:cubicBezTo>
                <a:lnTo>
                  <a:pt x="343845" y="285140"/>
                </a:lnTo>
                <a:cubicBezTo>
                  <a:pt x="367806" y="285140"/>
                  <a:pt x="387574" y="300715"/>
                  <a:pt x="392367" y="322280"/>
                </a:cubicBezTo>
                <a:lnTo>
                  <a:pt x="251594" y="322280"/>
                </a:lnTo>
                <a:close/>
                <a:moveTo>
                  <a:pt x="45526" y="322280"/>
                </a:moveTo>
                <a:cubicBezTo>
                  <a:pt x="50319" y="300715"/>
                  <a:pt x="70087" y="285140"/>
                  <a:pt x="94048" y="285140"/>
                </a:cubicBezTo>
                <a:lnTo>
                  <a:pt x="138377" y="285140"/>
                </a:lnTo>
                <a:cubicBezTo>
                  <a:pt x="161140" y="285140"/>
                  <a:pt x="180908" y="300715"/>
                  <a:pt x="186299" y="322280"/>
                </a:cubicBezTo>
                <a:lnTo>
                  <a:pt x="45526" y="322280"/>
                </a:lnTo>
                <a:close/>
                <a:moveTo>
                  <a:pt x="156348" y="189295"/>
                </a:moveTo>
                <a:lnTo>
                  <a:pt x="77874" y="175517"/>
                </a:lnTo>
                <a:cubicBezTo>
                  <a:pt x="82067" y="163536"/>
                  <a:pt x="93449" y="154551"/>
                  <a:pt x="107227" y="154551"/>
                </a:cubicBezTo>
                <a:lnTo>
                  <a:pt x="125797" y="154551"/>
                </a:lnTo>
                <a:cubicBezTo>
                  <a:pt x="142570" y="154551"/>
                  <a:pt x="156348" y="168329"/>
                  <a:pt x="156348" y="185101"/>
                </a:cubicBezTo>
                <a:lnTo>
                  <a:pt x="156348" y="189295"/>
                </a:lnTo>
                <a:close/>
                <a:moveTo>
                  <a:pt x="76077" y="201275"/>
                </a:moveTo>
                <a:lnTo>
                  <a:pt x="156348" y="215652"/>
                </a:lnTo>
                <a:lnTo>
                  <a:pt x="156348" y="219845"/>
                </a:lnTo>
                <a:cubicBezTo>
                  <a:pt x="156348" y="242010"/>
                  <a:pt x="138377" y="259981"/>
                  <a:pt x="116212" y="259981"/>
                </a:cubicBezTo>
                <a:cubicBezTo>
                  <a:pt x="94048" y="259981"/>
                  <a:pt x="76077" y="242010"/>
                  <a:pt x="76077" y="219845"/>
                </a:cubicBezTo>
                <a:lnTo>
                  <a:pt x="76077" y="201275"/>
                </a:lnTo>
                <a:close/>
                <a:moveTo>
                  <a:pt x="295922" y="128792"/>
                </a:moveTo>
                <a:cubicBezTo>
                  <a:pt x="295922" y="115014"/>
                  <a:pt x="307304" y="103034"/>
                  <a:pt x="321681" y="103034"/>
                </a:cubicBezTo>
                <a:cubicBezTo>
                  <a:pt x="336657" y="103034"/>
                  <a:pt x="348637" y="116213"/>
                  <a:pt x="346840" y="131188"/>
                </a:cubicBezTo>
                <a:cubicBezTo>
                  <a:pt x="341449" y="129391"/>
                  <a:pt x="336058" y="128792"/>
                  <a:pt x="330666" y="128792"/>
                </a:cubicBezTo>
                <a:lnTo>
                  <a:pt x="312096" y="128792"/>
                </a:lnTo>
                <a:cubicBezTo>
                  <a:pt x="306705" y="128792"/>
                  <a:pt x="301314" y="129391"/>
                  <a:pt x="295922" y="131188"/>
                </a:cubicBezTo>
                <a:cubicBezTo>
                  <a:pt x="295922" y="130590"/>
                  <a:pt x="295922" y="129990"/>
                  <a:pt x="295922" y="128792"/>
                </a:cubicBezTo>
                <a:lnTo>
                  <a:pt x="295922" y="128792"/>
                </a:lnTo>
                <a:close/>
                <a:moveTo>
                  <a:pt x="281546" y="206068"/>
                </a:moveTo>
                <a:cubicBezTo>
                  <a:pt x="306106" y="214454"/>
                  <a:pt x="337256" y="214454"/>
                  <a:pt x="361816" y="206068"/>
                </a:cubicBezTo>
                <a:lnTo>
                  <a:pt x="361816" y="219246"/>
                </a:lnTo>
                <a:cubicBezTo>
                  <a:pt x="359420" y="272560"/>
                  <a:pt x="283942" y="272560"/>
                  <a:pt x="281546" y="219246"/>
                </a:cubicBezTo>
                <a:lnTo>
                  <a:pt x="281546" y="206068"/>
                </a:lnTo>
                <a:close/>
                <a:moveTo>
                  <a:pt x="312695" y="154551"/>
                </a:moveTo>
                <a:lnTo>
                  <a:pt x="331265" y="154551"/>
                </a:lnTo>
                <a:cubicBezTo>
                  <a:pt x="345642" y="154551"/>
                  <a:pt x="358222" y="164734"/>
                  <a:pt x="361217" y="178512"/>
                </a:cubicBezTo>
                <a:cubicBezTo>
                  <a:pt x="340251" y="189295"/>
                  <a:pt x="303710" y="189295"/>
                  <a:pt x="282744" y="178512"/>
                </a:cubicBezTo>
                <a:cubicBezTo>
                  <a:pt x="285739" y="164734"/>
                  <a:pt x="297719" y="154551"/>
                  <a:pt x="312695" y="154551"/>
                </a:cubicBezTo>
                <a:lnTo>
                  <a:pt x="312695" y="154551"/>
                </a:lnTo>
                <a:close/>
                <a:moveTo>
                  <a:pt x="41932" y="25759"/>
                </a:moveTo>
                <a:lnTo>
                  <a:pt x="206067" y="25759"/>
                </a:lnTo>
                <a:lnTo>
                  <a:pt x="206067" y="301913"/>
                </a:lnTo>
                <a:cubicBezTo>
                  <a:pt x="197681" y="284541"/>
                  <a:pt x="182705" y="270763"/>
                  <a:pt x="164135" y="264174"/>
                </a:cubicBezTo>
                <a:cubicBezTo>
                  <a:pt x="174918" y="252193"/>
                  <a:pt x="181507" y="236618"/>
                  <a:pt x="181507" y="219246"/>
                </a:cubicBezTo>
                <a:cubicBezTo>
                  <a:pt x="181507" y="210860"/>
                  <a:pt x="181507" y="194087"/>
                  <a:pt x="181507" y="185700"/>
                </a:cubicBezTo>
                <a:cubicBezTo>
                  <a:pt x="181507" y="154551"/>
                  <a:pt x="156348" y="129391"/>
                  <a:pt x="125198" y="129391"/>
                </a:cubicBezTo>
                <a:lnTo>
                  <a:pt x="106628" y="129391"/>
                </a:lnTo>
                <a:cubicBezTo>
                  <a:pt x="75478" y="129391"/>
                  <a:pt x="50319" y="154551"/>
                  <a:pt x="50319" y="185700"/>
                </a:cubicBezTo>
                <a:lnTo>
                  <a:pt x="50319" y="219246"/>
                </a:lnTo>
                <a:cubicBezTo>
                  <a:pt x="50319" y="236618"/>
                  <a:pt x="56908" y="252193"/>
                  <a:pt x="67691" y="263575"/>
                </a:cubicBezTo>
                <a:cubicBezTo>
                  <a:pt x="49720" y="269565"/>
                  <a:pt x="33546" y="283942"/>
                  <a:pt x="25758" y="301314"/>
                </a:cubicBezTo>
                <a:lnTo>
                  <a:pt x="25758" y="41932"/>
                </a:lnTo>
                <a:cubicBezTo>
                  <a:pt x="25758" y="32947"/>
                  <a:pt x="32947" y="25759"/>
                  <a:pt x="41932" y="25759"/>
                </a:cubicBezTo>
                <a:lnTo>
                  <a:pt x="41932" y="25759"/>
                </a:lnTo>
                <a:close/>
                <a:moveTo>
                  <a:pt x="273159" y="410937"/>
                </a:moveTo>
                <a:lnTo>
                  <a:pt x="162937" y="410937"/>
                </a:lnTo>
                <a:lnTo>
                  <a:pt x="173121" y="348039"/>
                </a:lnTo>
                <a:cubicBezTo>
                  <a:pt x="192889" y="348039"/>
                  <a:pt x="245604" y="348039"/>
                  <a:pt x="264773" y="348039"/>
                </a:cubicBezTo>
                <a:lnTo>
                  <a:pt x="273159" y="41093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362;p44">
            <a:extLst>
              <a:ext uri="{FF2B5EF4-FFF2-40B4-BE49-F238E27FC236}">
                <a16:creationId xmlns:a16="http://schemas.microsoft.com/office/drawing/2014/main" id="{E71ED6C5-D9B3-F36F-C70E-28374D0D428E}"/>
              </a:ext>
            </a:extLst>
          </p:cNvPr>
          <p:cNvSpPr txBox="1">
            <a:spLocks/>
          </p:cNvSpPr>
          <p:nvPr/>
        </p:nvSpPr>
        <p:spPr>
          <a:xfrm>
            <a:off x="9167041" y="1731450"/>
            <a:ext cx="29037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700" b="0" i="0" u="none" strike="noStrike" cap="none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/>
              <a:t>encodign</a:t>
            </a:r>
            <a:endParaRPr lang="en-US" dirty="0"/>
          </a:p>
        </p:txBody>
      </p:sp>
      <p:sp>
        <p:nvSpPr>
          <p:cNvPr id="12" name="Google Shape;1364;p44">
            <a:extLst>
              <a:ext uri="{FF2B5EF4-FFF2-40B4-BE49-F238E27FC236}">
                <a16:creationId xmlns:a16="http://schemas.microsoft.com/office/drawing/2014/main" id="{A4B3F904-BE79-1728-B7BB-614356FE9252}"/>
              </a:ext>
            </a:extLst>
          </p:cNvPr>
          <p:cNvSpPr/>
          <p:nvPr/>
        </p:nvSpPr>
        <p:spPr>
          <a:xfrm>
            <a:off x="9278420" y="1143501"/>
            <a:ext cx="546600" cy="546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" name="Google Shape;1365;p44">
            <a:extLst>
              <a:ext uri="{FF2B5EF4-FFF2-40B4-BE49-F238E27FC236}">
                <a16:creationId xmlns:a16="http://schemas.microsoft.com/office/drawing/2014/main" id="{885FB0EA-7004-C878-A097-2CE06E212277}"/>
              </a:ext>
            </a:extLst>
          </p:cNvPr>
          <p:cNvSpPr/>
          <p:nvPr/>
        </p:nvSpPr>
        <p:spPr>
          <a:xfrm>
            <a:off x="9394180" y="1275709"/>
            <a:ext cx="315079" cy="282184"/>
          </a:xfrm>
          <a:custGeom>
            <a:avLst/>
            <a:gdLst/>
            <a:ahLst/>
            <a:cxnLst/>
            <a:rect l="l" t="t" r="r" b="b"/>
            <a:pathLst>
              <a:path w="436096" h="390566" extrusionOk="0">
                <a:moveTo>
                  <a:pt x="374396" y="65890"/>
                </a:moveTo>
                <a:cubicBezTo>
                  <a:pt x="374396" y="65890"/>
                  <a:pt x="373797" y="65291"/>
                  <a:pt x="374396" y="65890"/>
                </a:cubicBezTo>
                <a:cubicBezTo>
                  <a:pt x="373797" y="65291"/>
                  <a:pt x="373797" y="65291"/>
                  <a:pt x="374396" y="65890"/>
                </a:cubicBezTo>
                <a:cubicBezTo>
                  <a:pt x="373198" y="64692"/>
                  <a:pt x="373198" y="64093"/>
                  <a:pt x="372598" y="64093"/>
                </a:cubicBezTo>
                <a:cubicBezTo>
                  <a:pt x="235420" y="-73085"/>
                  <a:pt x="0" y="24557"/>
                  <a:pt x="0" y="218644"/>
                </a:cubicBezTo>
                <a:cubicBezTo>
                  <a:pt x="0" y="225832"/>
                  <a:pt x="5990" y="231223"/>
                  <a:pt x="12580" y="231223"/>
                </a:cubicBezTo>
                <a:lnTo>
                  <a:pt x="69488" y="231223"/>
                </a:lnTo>
                <a:cubicBezTo>
                  <a:pt x="71285" y="260576"/>
                  <a:pt x="81468" y="288132"/>
                  <a:pt x="99439" y="310895"/>
                </a:cubicBezTo>
                <a:cubicBezTo>
                  <a:pt x="92850" y="311494"/>
                  <a:pt x="88058" y="316885"/>
                  <a:pt x="88058" y="323475"/>
                </a:cubicBezTo>
                <a:lnTo>
                  <a:pt x="88058" y="377987"/>
                </a:lnTo>
                <a:cubicBezTo>
                  <a:pt x="88058" y="385175"/>
                  <a:pt x="94048" y="390566"/>
                  <a:pt x="100638" y="390566"/>
                </a:cubicBezTo>
                <a:lnTo>
                  <a:pt x="336058" y="390566"/>
                </a:lnTo>
                <a:cubicBezTo>
                  <a:pt x="343246" y="390566"/>
                  <a:pt x="348637" y="384576"/>
                  <a:pt x="348637" y="377987"/>
                </a:cubicBezTo>
                <a:lnTo>
                  <a:pt x="348637" y="323475"/>
                </a:lnTo>
                <a:cubicBezTo>
                  <a:pt x="348637" y="316885"/>
                  <a:pt x="343845" y="311494"/>
                  <a:pt x="337256" y="310895"/>
                </a:cubicBezTo>
                <a:cubicBezTo>
                  <a:pt x="354627" y="288132"/>
                  <a:pt x="364811" y="261175"/>
                  <a:pt x="366608" y="231223"/>
                </a:cubicBezTo>
                <a:lnTo>
                  <a:pt x="423516" y="231223"/>
                </a:lnTo>
                <a:cubicBezTo>
                  <a:pt x="430705" y="231223"/>
                  <a:pt x="436096" y="225233"/>
                  <a:pt x="436096" y="218644"/>
                </a:cubicBezTo>
                <a:cubicBezTo>
                  <a:pt x="436096" y="160538"/>
                  <a:pt x="413932" y="106625"/>
                  <a:pt x="374396" y="65890"/>
                </a:cubicBezTo>
                <a:lnTo>
                  <a:pt x="374396" y="65890"/>
                </a:lnTo>
                <a:close/>
                <a:moveTo>
                  <a:pt x="314492" y="106625"/>
                </a:moveTo>
                <a:cubicBezTo>
                  <a:pt x="291729" y="86857"/>
                  <a:pt x="262376" y="74277"/>
                  <a:pt x="230628" y="71282"/>
                </a:cubicBezTo>
                <a:lnTo>
                  <a:pt x="230628" y="25156"/>
                </a:lnTo>
                <a:cubicBezTo>
                  <a:pt x="273758" y="28151"/>
                  <a:pt x="314492" y="44924"/>
                  <a:pt x="346840" y="74277"/>
                </a:cubicBezTo>
                <a:lnTo>
                  <a:pt x="314492" y="106625"/>
                </a:lnTo>
                <a:close/>
                <a:moveTo>
                  <a:pt x="135381" y="95842"/>
                </a:moveTo>
                <a:cubicBezTo>
                  <a:pt x="127594" y="94045"/>
                  <a:pt x="119207" y="94644"/>
                  <a:pt x="112019" y="98238"/>
                </a:cubicBezTo>
                <a:lnTo>
                  <a:pt x="88657" y="74876"/>
                </a:lnTo>
                <a:cubicBezTo>
                  <a:pt x="121004" y="46122"/>
                  <a:pt x="161140" y="28750"/>
                  <a:pt x="204270" y="26354"/>
                </a:cubicBezTo>
                <a:lnTo>
                  <a:pt x="204270" y="72480"/>
                </a:lnTo>
                <a:cubicBezTo>
                  <a:pt x="180309" y="73678"/>
                  <a:pt x="156348" y="82064"/>
                  <a:pt x="135381" y="95842"/>
                </a:cubicBezTo>
                <a:close/>
                <a:moveTo>
                  <a:pt x="192888" y="220441"/>
                </a:moveTo>
                <a:cubicBezTo>
                  <a:pt x="192888" y="206663"/>
                  <a:pt x="204270" y="195281"/>
                  <a:pt x="218048" y="195281"/>
                </a:cubicBezTo>
                <a:cubicBezTo>
                  <a:pt x="251594" y="196480"/>
                  <a:pt x="251594" y="243803"/>
                  <a:pt x="218048" y="245600"/>
                </a:cubicBezTo>
                <a:cubicBezTo>
                  <a:pt x="203671" y="245001"/>
                  <a:pt x="192888" y="234219"/>
                  <a:pt x="192888" y="220441"/>
                </a:cubicBezTo>
                <a:close/>
                <a:moveTo>
                  <a:pt x="171323" y="200673"/>
                </a:moveTo>
                <a:lnTo>
                  <a:pt x="120406" y="134779"/>
                </a:lnTo>
                <a:cubicBezTo>
                  <a:pt x="118009" y="131185"/>
                  <a:pt x="118009" y="126393"/>
                  <a:pt x="121004" y="123397"/>
                </a:cubicBezTo>
                <a:cubicBezTo>
                  <a:pt x="124000" y="120402"/>
                  <a:pt x="127594" y="119803"/>
                  <a:pt x="131188" y="121600"/>
                </a:cubicBezTo>
                <a:cubicBezTo>
                  <a:pt x="131188" y="121600"/>
                  <a:pt x="131188" y="121600"/>
                  <a:pt x="131188" y="121600"/>
                </a:cubicBezTo>
                <a:cubicBezTo>
                  <a:pt x="131787" y="121600"/>
                  <a:pt x="131787" y="122200"/>
                  <a:pt x="132386" y="122200"/>
                </a:cubicBezTo>
                <a:lnTo>
                  <a:pt x="198280" y="173716"/>
                </a:lnTo>
                <a:cubicBezTo>
                  <a:pt x="186299" y="178509"/>
                  <a:pt x="176116" y="188093"/>
                  <a:pt x="171323" y="200673"/>
                </a:cubicBezTo>
                <a:lnTo>
                  <a:pt x="171323" y="200673"/>
                </a:lnTo>
                <a:close/>
                <a:moveTo>
                  <a:pt x="71285" y="92847"/>
                </a:moveTo>
                <a:lnTo>
                  <a:pt x="95246" y="116808"/>
                </a:lnTo>
                <a:cubicBezTo>
                  <a:pt x="92850" y="123397"/>
                  <a:pt x="92251" y="130586"/>
                  <a:pt x="94048" y="137175"/>
                </a:cubicBezTo>
                <a:cubicBezTo>
                  <a:pt x="80270" y="157542"/>
                  <a:pt x="71884" y="181504"/>
                  <a:pt x="69488" y="205465"/>
                </a:cubicBezTo>
                <a:lnTo>
                  <a:pt x="25159" y="205465"/>
                </a:lnTo>
                <a:cubicBezTo>
                  <a:pt x="28154" y="163533"/>
                  <a:pt x="43729" y="124596"/>
                  <a:pt x="71285" y="92847"/>
                </a:cubicBezTo>
                <a:lnTo>
                  <a:pt x="71285" y="92847"/>
                </a:lnTo>
                <a:close/>
                <a:moveTo>
                  <a:pt x="322879" y="364808"/>
                </a:moveTo>
                <a:lnTo>
                  <a:pt x="112618" y="364808"/>
                </a:lnTo>
                <a:lnTo>
                  <a:pt x="112618" y="336054"/>
                </a:lnTo>
                <a:lnTo>
                  <a:pt x="322879" y="336054"/>
                </a:lnTo>
                <a:lnTo>
                  <a:pt x="322879" y="364808"/>
                </a:lnTo>
                <a:close/>
                <a:moveTo>
                  <a:pt x="302512" y="310296"/>
                </a:moveTo>
                <a:lnTo>
                  <a:pt x="133584" y="310296"/>
                </a:lnTo>
                <a:cubicBezTo>
                  <a:pt x="92850" y="273755"/>
                  <a:pt x="82667" y="210257"/>
                  <a:pt x="109623" y="161736"/>
                </a:cubicBezTo>
                <a:lnTo>
                  <a:pt x="176715" y="249194"/>
                </a:lnTo>
                <a:cubicBezTo>
                  <a:pt x="176715" y="249194"/>
                  <a:pt x="176715" y="249194"/>
                  <a:pt x="176715" y="249194"/>
                </a:cubicBezTo>
                <a:cubicBezTo>
                  <a:pt x="185700" y="262373"/>
                  <a:pt x="201275" y="270760"/>
                  <a:pt x="218048" y="270760"/>
                </a:cubicBezTo>
                <a:cubicBezTo>
                  <a:pt x="265971" y="270760"/>
                  <a:pt x="286338" y="210856"/>
                  <a:pt x="249797" y="180905"/>
                </a:cubicBezTo>
                <a:cubicBezTo>
                  <a:pt x="249797" y="180905"/>
                  <a:pt x="249198" y="180306"/>
                  <a:pt x="249198" y="180306"/>
                </a:cubicBezTo>
                <a:lnTo>
                  <a:pt x="159942" y="110818"/>
                </a:lnTo>
                <a:cubicBezTo>
                  <a:pt x="240212" y="67687"/>
                  <a:pt x="340251" y="126992"/>
                  <a:pt x="341449" y="217446"/>
                </a:cubicBezTo>
                <a:cubicBezTo>
                  <a:pt x="341449" y="217446"/>
                  <a:pt x="341449" y="218045"/>
                  <a:pt x="341449" y="218045"/>
                </a:cubicBezTo>
                <a:cubicBezTo>
                  <a:pt x="342048" y="254586"/>
                  <a:pt x="327671" y="287533"/>
                  <a:pt x="302512" y="310296"/>
                </a:cubicBezTo>
                <a:close/>
                <a:moveTo>
                  <a:pt x="366009" y="205465"/>
                </a:moveTo>
                <a:cubicBezTo>
                  <a:pt x="363014" y="174914"/>
                  <a:pt x="351033" y="147359"/>
                  <a:pt x="332463" y="125195"/>
                </a:cubicBezTo>
                <a:lnTo>
                  <a:pt x="364212" y="93446"/>
                </a:lnTo>
                <a:cubicBezTo>
                  <a:pt x="391169" y="125195"/>
                  <a:pt x="407343" y="164132"/>
                  <a:pt x="409739" y="206064"/>
                </a:cubicBezTo>
                <a:lnTo>
                  <a:pt x="366009" y="20606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359;p44">
            <a:extLst>
              <a:ext uri="{FF2B5EF4-FFF2-40B4-BE49-F238E27FC236}">
                <a16:creationId xmlns:a16="http://schemas.microsoft.com/office/drawing/2014/main" id="{F053B021-E828-0ACB-A7E0-C5DD7182B7D2}"/>
              </a:ext>
            </a:extLst>
          </p:cNvPr>
          <p:cNvSpPr txBox="1">
            <a:spLocks/>
          </p:cNvSpPr>
          <p:nvPr/>
        </p:nvSpPr>
        <p:spPr>
          <a:xfrm>
            <a:off x="-3378437" y="2143650"/>
            <a:ext cx="3424225" cy="225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171450" indent="-1714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pt-PT" dirty="0"/>
              <a:t>Permite a transmissão de múltiplos canais ortogonais de informação, aumentando significativamente a capacidade de transmissão de dados.</a:t>
            </a:r>
          </a:p>
          <a:p>
            <a:pPr marL="171450" indent="-1714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pt-PT" dirty="0"/>
              <a:t>A luz é codificada com diferentes valores de OAM, permitindo a transmissão simultânea de múltiplos canais no mesmo guia de onda ou canal de espaço livre. </a:t>
            </a:r>
          </a:p>
        </p:txBody>
      </p:sp>
      <p:sp>
        <p:nvSpPr>
          <p:cNvPr id="19" name="Google Shape;1361;p44">
            <a:extLst>
              <a:ext uri="{FF2B5EF4-FFF2-40B4-BE49-F238E27FC236}">
                <a16:creationId xmlns:a16="http://schemas.microsoft.com/office/drawing/2014/main" id="{E56DF23A-87F4-9E44-DB54-89299FF52BE1}"/>
              </a:ext>
            </a:extLst>
          </p:cNvPr>
          <p:cNvSpPr txBox="1">
            <a:spLocks/>
          </p:cNvSpPr>
          <p:nvPr/>
        </p:nvSpPr>
        <p:spPr>
          <a:xfrm>
            <a:off x="9278420" y="2202325"/>
            <a:ext cx="3179630" cy="247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171450" indent="-1714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pt-PT" dirty="0"/>
              <a:t>Utiliza N estados distintos de OAM para codificar N símbolos ("0", "1", ..., "N-1").</a:t>
            </a:r>
          </a:p>
          <a:p>
            <a:pPr marL="171450" indent="-1714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pt-PT" dirty="0"/>
              <a:t>Uma sequência de estados de OAM é gerada, com cada estado transmitido em um intervalo de tempo diferente.</a:t>
            </a:r>
          </a:p>
          <a:p>
            <a:pPr marL="171450" indent="-1714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pt-PT" dirty="0"/>
              <a:t>No recetor, a informação é decodificada identificando o estado de OAM recebido em cada ponto temporal.</a:t>
            </a:r>
          </a:p>
        </p:txBody>
      </p:sp>
      <p:sp>
        <p:nvSpPr>
          <p:cNvPr id="20" name="Google Shape;1362;p44">
            <a:extLst>
              <a:ext uri="{FF2B5EF4-FFF2-40B4-BE49-F238E27FC236}">
                <a16:creationId xmlns:a16="http://schemas.microsoft.com/office/drawing/2014/main" id="{72628D25-2332-2993-1418-C018CC4D4BA6}"/>
              </a:ext>
            </a:extLst>
          </p:cNvPr>
          <p:cNvSpPr txBox="1">
            <a:spLocks/>
          </p:cNvSpPr>
          <p:nvPr/>
        </p:nvSpPr>
        <p:spPr>
          <a:xfrm>
            <a:off x="9278420" y="1772799"/>
            <a:ext cx="29037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700" b="0" i="0" u="none" strike="noStrike" cap="none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/>
              <a:t>Encoding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3F5DC2-30C1-907D-9E60-856FBFAF26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9" b="4027"/>
          <a:stretch/>
        </p:blipFill>
        <p:spPr>
          <a:xfrm>
            <a:off x="2876031" y="1310432"/>
            <a:ext cx="2715004" cy="3041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3" grpId="0" build="p"/>
      <p:bldP spid="1264" grpId="0" build="p"/>
      <p:bldP spid="1265" grpId="0" build="p"/>
      <p:bldP spid="1266" grpId="0" build="p"/>
      <p:bldP spid="1267" grpId="0" build="p"/>
      <p:bldP spid="126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Uso de OAM nas comunicações óticas</a:t>
            </a:r>
            <a:endParaRPr dirty="0"/>
          </a:p>
        </p:txBody>
      </p:sp>
      <p:sp>
        <p:nvSpPr>
          <p:cNvPr id="1359" name="Google Shape;1359;p44"/>
          <p:cNvSpPr txBox="1">
            <a:spLocks noGrp="1"/>
          </p:cNvSpPr>
          <p:nvPr>
            <p:ph type="subTitle" idx="1"/>
          </p:nvPr>
        </p:nvSpPr>
        <p:spPr>
          <a:xfrm>
            <a:off x="1147774" y="2441549"/>
            <a:ext cx="3424225" cy="2256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pt-PT" dirty="0"/>
              <a:t>Permite a transmissão de múltiplos canais ortogonais, aumentando significativamente a capacidade de transmissão de dados.</a:t>
            </a:r>
          </a:p>
        </p:txBody>
      </p:sp>
      <p:sp>
        <p:nvSpPr>
          <p:cNvPr id="1360" name="Google Shape;1360;p44"/>
          <p:cNvSpPr txBox="1">
            <a:spLocks noGrp="1"/>
          </p:cNvSpPr>
          <p:nvPr>
            <p:ph type="subTitle" idx="2"/>
          </p:nvPr>
        </p:nvSpPr>
        <p:spPr>
          <a:xfrm>
            <a:off x="1147775" y="2029275"/>
            <a:ext cx="2903700" cy="41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Multiplexação</a:t>
            </a:r>
            <a:endParaRPr dirty="0"/>
          </a:p>
        </p:txBody>
      </p:sp>
      <p:sp>
        <p:nvSpPr>
          <p:cNvPr id="1361" name="Google Shape;1361;p44"/>
          <p:cNvSpPr txBox="1">
            <a:spLocks noGrp="1"/>
          </p:cNvSpPr>
          <p:nvPr>
            <p:ph type="subTitle" idx="3"/>
          </p:nvPr>
        </p:nvSpPr>
        <p:spPr>
          <a:xfrm>
            <a:off x="5092500" y="2441550"/>
            <a:ext cx="3179630" cy="911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pt-PT" dirty="0"/>
              <a:t>Utiliza N estados distintos de OAM para codificar N símbolos ("0", "1", ..., "N-1").</a:t>
            </a:r>
          </a:p>
        </p:txBody>
      </p:sp>
      <p:sp>
        <p:nvSpPr>
          <p:cNvPr id="1362" name="Google Shape;1362;p44"/>
          <p:cNvSpPr txBox="1">
            <a:spLocks noGrp="1"/>
          </p:cNvSpPr>
          <p:nvPr>
            <p:ph type="subTitle" idx="4"/>
          </p:nvPr>
        </p:nvSpPr>
        <p:spPr>
          <a:xfrm>
            <a:off x="5092500" y="2029275"/>
            <a:ext cx="2903700" cy="41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Encoding</a:t>
            </a:r>
            <a:endParaRPr dirty="0"/>
          </a:p>
        </p:txBody>
      </p:sp>
      <p:sp>
        <p:nvSpPr>
          <p:cNvPr id="1363" name="Google Shape;1363;p44"/>
          <p:cNvSpPr/>
          <p:nvPr/>
        </p:nvSpPr>
        <p:spPr>
          <a:xfrm>
            <a:off x="1245563" y="1441326"/>
            <a:ext cx="546600" cy="546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64" name="Google Shape;1364;p44"/>
          <p:cNvSpPr/>
          <p:nvPr/>
        </p:nvSpPr>
        <p:spPr>
          <a:xfrm>
            <a:off x="5203879" y="1441326"/>
            <a:ext cx="546600" cy="546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65" name="Google Shape;1365;p44"/>
          <p:cNvSpPr/>
          <p:nvPr/>
        </p:nvSpPr>
        <p:spPr>
          <a:xfrm>
            <a:off x="5319639" y="1573534"/>
            <a:ext cx="315079" cy="282184"/>
          </a:xfrm>
          <a:custGeom>
            <a:avLst/>
            <a:gdLst/>
            <a:ahLst/>
            <a:cxnLst/>
            <a:rect l="l" t="t" r="r" b="b"/>
            <a:pathLst>
              <a:path w="436096" h="390566" extrusionOk="0">
                <a:moveTo>
                  <a:pt x="374396" y="65890"/>
                </a:moveTo>
                <a:cubicBezTo>
                  <a:pt x="374396" y="65890"/>
                  <a:pt x="373797" y="65291"/>
                  <a:pt x="374396" y="65890"/>
                </a:cubicBezTo>
                <a:cubicBezTo>
                  <a:pt x="373797" y="65291"/>
                  <a:pt x="373797" y="65291"/>
                  <a:pt x="374396" y="65890"/>
                </a:cubicBezTo>
                <a:cubicBezTo>
                  <a:pt x="373198" y="64692"/>
                  <a:pt x="373198" y="64093"/>
                  <a:pt x="372598" y="64093"/>
                </a:cubicBezTo>
                <a:cubicBezTo>
                  <a:pt x="235420" y="-73085"/>
                  <a:pt x="0" y="24557"/>
                  <a:pt x="0" y="218644"/>
                </a:cubicBezTo>
                <a:cubicBezTo>
                  <a:pt x="0" y="225832"/>
                  <a:pt x="5990" y="231223"/>
                  <a:pt x="12580" y="231223"/>
                </a:cubicBezTo>
                <a:lnTo>
                  <a:pt x="69488" y="231223"/>
                </a:lnTo>
                <a:cubicBezTo>
                  <a:pt x="71285" y="260576"/>
                  <a:pt x="81468" y="288132"/>
                  <a:pt x="99439" y="310895"/>
                </a:cubicBezTo>
                <a:cubicBezTo>
                  <a:pt x="92850" y="311494"/>
                  <a:pt x="88058" y="316885"/>
                  <a:pt x="88058" y="323475"/>
                </a:cubicBezTo>
                <a:lnTo>
                  <a:pt x="88058" y="377987"/>
                </a:lnTo>
                <a:cubicBezTo>
                  <a:pt x="88058" y="385175"/>
                  <a:pt x="94048" y="390566"/>
                  <a:pt x="100638" y="390566"/>
                </a:cubicBezTo>
                <a:lnTo>
                  <a:pt x="336058" y="390566"/>
                </a:lnTo>
                <a:cubicBezTo>
                  <a:pt x="343246" y="390566"/>
                  <a:pt x="348637" y="384576"/>
                  <a:pt x="348637" y="377987"/>
                </a:cubicBezTo>
                <a:lnTo>
                  <a:pt x="348637" y="323475"/>
                </a:lnTo>
                <a:cubicBezTo>
                  <a:pt x="348637" y="316885"/>
                  <a:pt x="343845" y="311494"/>
                  <a:pt x="337256" y="310895"/>
                </a:cubicBezTo>
                <a:cubicBezTo>
                  <a:pt x="354627" y="288132"/>
                  <a:pt x="364811" y="261175"/>
                  <a:pt x="366608" y="231223"/>
                </a:cubicBezTo>
                <a:lnTo>
                  <a:pt x="423516" y="231223"/>
                </a:lnTo>
                <a:cubicBezTo>
                  <a:pt x="430705" y="231223"/>
                  <a:pt x="436096" y="225233"/>
                  <a:pt x="436096" y="218644"/>
                </a:cubicBezTo>
                <a:cubicBezTo>
                  <a:pt x="436096" y="160538"/>
                  <a:pt x="413932" y="106625"/>
                  <a:pt x="374396" y="65890"/>
                </a:cubicBezTo>
                <a:lnTo>
                  <a:pt x="374396" y="65890"/>
                </a:lnTo>
                <a:close/>
                <a:moveTo>
                  <a:pt x="314492" y="106625"/>
                </a:moveTo>
                <a:cubicBezTo>
                  <a:pt x="291729" y="86857"/>
                  <a:pt x="262376" y="74277"/>
                  <a:pt x="230628" y="71282"/>
                </a:cubicBezTo>
                <a:lnTo>
                  <a:pt x="230628" y="25156"/>
                </a:lnTo>
                <a:cubicBezTo>
                  <a:pt x="273758" y="28151"/>
                  <a:pt x="314492" y="44924"/>
                  <a:pt x="346840" y="74277"/>
                </a:cubicBezTo>
                <a:lnTo>
                  <a:pt x="314492" y="106625"/>
                </a:lnTo>
                <a:close/>
                <a:moveTo>
                  <a:pt x="135381" y="95842"/>
                </a:moveTo>
                <a:cubicBezTo>
                  <a:pt x="127594" y="94045"/>
                  <a:pt x="119207" y="94644"/>
                  <a:pt x="112019" y="98238"/>
                </a:cubicBezTo>
                <a:lnTo>
                  <a:pt x="88657" y="74876"/>
                </a:lnTo>
                <a:cubicBezTo>
                  <a:pt x="121004" y="46122"/>
                  <a:pt x="161140" y="28750"/>
                  <a:pt x="204270" y="26354"/>
                </a:cubicBezTo>
                <a:lnTo>
                  <a:pt x="204270" y="72480"/>
                </a:lnTo>
                <a:cubicBezTo>
                  <a:pt x="180309" y="73678"/>
                  <a:pt x="156348" y="82064"/>
                  <a:pt x="135381" y="95842"/>
                </a:cubicBezTo>
                <a:close/>
                <a:moveTo>
                  <a:pt x="192888" y="220441"/>
                </a:moveTo>
                <a:cubicBezTo>
                  <a:pt x="192888" y="206663"/>
                  <a:pt x="204270" y="195281"/>
                  <a:pt x="218048" y="195281"/>
                </a:cubicBezTo>
                <a:cubicBezTo>
                  <a:pt x="251594" y="196480"/>
                  <a:pt x="251594" y="243803"/>
                  <a:pt x="218048" y="245600"/>
                </a:cubicBezTo>
                <a:cubicBezTo>
                  <a:pt x="203671" y="245001"/>
                  <a:pt x="192888" y="234219"/>
                  <a:pt x="192888" y="220441"/>
                </a:cubicBezTo>
                <a:close/>
                <a:moveTo>
                  <a:pt x="171323" y="200673"/>
                </a:moveTo>
                <a:lnTo>
                  <a:pt x="120406" y="134779"/>
                </a:lnTo>
                <a:cubicBezTo>
                  <a:pt x="118009" y="131185"/>
                  <a:pt x="118009" y="126393"/>
                  <a:pt x="121004" y="123397"/>
                </a:cubicBezTo>
                <a:cubicBezTo>
                  <a:pt x="124000" y="120402"/>
                  <a:pt x="127594" y="119803"/>
                  <a:pt x="131188" y="121600"/>
                </a:cubicBezTo>
                <a:cubicBezTo>
                  <a:pt x="131188" y="121600"/>
                  <a:pt x="131188" y="121600"/>
                  <a:pt x="131188" y="121600"/>
                </a:cubicBezTo>
                <a:cubicBezTo>
                  <a:pt x="131787" y="121600"/>
                  <a:pt x="131787" y="122200"/>
                  <a:pt x="132386" y="122200"/>
                </a:cubicBezTo>
                <a:lnTo>
                  <a:pt x="198280" y="173716"/>
                </a:lnTo>
                <a:cubicBezTo>
                  <a:pt x="186299" y="178509"/>
                  <a:pt x="176116" y="188093"/>
                  <a:pt x="171323" y="200673"/>
                </a:cubicBezTo>
                <a:lnTo>
                  <a:pt x="171323" y="200673"/>
                </a:lnTo>
                <a:close/>
                <a:moveTo>
                  <a:pt x="71285" y="92847"/>
                </a:moveTo>
                <a:lnTo>
                  <a:pt x="95246" y="116808"/>
                </a:lnTo>
                <a:cubicBezTo>
                  <a:pt x="92850" y="123397"/>
                  <a:pt x="92251" y="130586"/>
                  <a:pt x="94048" y="137175"/>
                </a:cubicBezTo>
                <a:cubicBezTo>
                  <a:pt x="80270" y="157542"/>
                  <a:pt x="71884" y="181504"/>
                  <a:pt x="69488" y="205465"/>
                </a:cubicBezTo>
                <a:lnTo>
                  <a:pt x="25159" y="205465"/>
                </a:lnTo>
                <a:cubicBezTo>
                  <a:pt x="28154" y="163533"/>
                  <a:pt x="43729" y="124596"/>
                  <a:pt x="71285" y="92847"/>
                </a:cubicBezTo>
                <a:lnTo>
                  <a:pt x="71285" y="92847"/>
                </a:lnTo>
                <a:close/>
                <a:moveTo>
                  <a:pt x="322879" y="364808"/>
                </a:moveTo>
                <a:lnTo>
                  <a:pt x="112618" y="364808"/>
                </a:lnTo>
                <a:lnTo>
                  <a:pt x="112618" y="336054"/>
                </a:lnTo>
                <a:lnTo>
                  <a:pt x="322879" y="336054"/>
                </a:lnTo>
                <a:lnTo>
                  <a:pt x="322879" y="364808"/>
                </a:lnTo>
                <a:close/>
                <a:moveTo>
                  <a:pt x="302512" y="310296"/>
                </a:moveTo>
                <a:lnTo>
                  <a:pt x="133584" y="310296"/>
                </a:lnTo>
                <a:cubicBezTo>
                  <a:pt x="92850" y="273755"/>
                  <a:pt x="82667" y="210257"/>
                  <a:pt x="109623" y="161736"/>
                </a:cubicBezTo>
                <a:lnTo>
                  <a:pt x="176715" y="249194"/>
                </a:lnTo>
                <a:cubicBezTo>
                  <a:pt x="176715" y="249194"/>
                  <a:pt x="176715" y="249194"/>
                  <a:pt x="176715" y="249194"/>
                </a:cubicBezTo>
                <a:cubicBezTo>
                  <a:pt x="185700" y="262373"/>
                  <a:pt x="201275" y="270760"/>
                  <a:pt x="218048" y="270760"/>
                </a:cubicBezTo>
                <a:cubicBezTo>
                  <a:pt x="265971" y="270760"/>
                  <a:pt x="286338" y="210856"/>
                  <a:pt x="249797" y="180905"/>
                </a:cubicBezTo>
                <a:cubicBezTo>
                  <a:pt x="249797" y="180905"/>
                  <a:pt x="249198" y="180306"/>
                  <a:pt x="249198" y="180306"/>
                </a:cubicBezTo>
                <a:lnTo>
                  <a:pt x="159942" y="110818"/>
                </a:lnTo>
                <a:cubicBezTo>
                  <a:pt x="240212" y="67687"/>
                  <a:pt x="340251" y="126992"/>
                  <a:pt x="341449" y="217446"/>
                </a:cubicBezTo>
                <a:cubicBezTo>
                  <a:pt x="341449" y="217446"/>
                  <a:pt x="341449" y="218045"/>
                  <a:pt x="341449" y="218045"/>
                </a:cubicBezTo>
                <a:cubicBezTo>
                  <a:pt x="342048" y="254586"/>
                  <a:pt x="327671" y="287533"/>
                  <a:pt x="302512" y="310296"/>
                </a:cubicBezTo>
                <a:close/>
                <a:moveTo>
                  <a:pt x="366009" y="205465"/>
                </a:moveTo>
                <a:cubicBezTo>
                  <a:pt x="363014" y="174914"/>
                  <a:pt x="351033" y="147359"/>
                  <a:pt x="332463" y="125195"/>
                </a:cubicBezTo>
                <a:lnTo>
                  <a:pt x="364212" y="93446"/>
                </a:lnTo>
                <a:cubicBezTo>
                  <a:pt x="391169" y="125195"/>
                  <a:pt x="407343" y="164132"/>
                  <a:pt x="409739" y="206064"/>
                </a:cubicBezTo>
                <a:lnTo>
                  <a:pt x="366009" y="20606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6" name="Google Shape;1366;p44"/>
          <p:cNvSpPr/>
          <p:nvPr/>
        </p:nvSpPr>
        <p:spPr>
          <a:xfrm>
            <a:off x="1361107" y="1556654"/>
            <a:ext cx="315512" cy="315945"/>
          </a:xfrm>
          <a:custGeom>
            <a:avLst/>
            <a:gdLst/>
            <a:ahLst/>
            <a:cxnLst/>
            <a:rect l="l" t="t" r="r" b="b"/>
            <a:pathLst>
              <a:path w="436695" h="437294" extrusionOk="0">
                <a:moveTo>
                  <a:pt x="394763" y="0"/>
                </a:moveTo>
                <a:lnTo>
                  <a:pt x="41932" y="0"/>
                </a:lnTo>
                <a:cubicBezTo>
                  <a:pt x="18570" y="0"/>
                  <a:pt x="0" y="18570"/>
                  <a:pt x="0" y="41932"/>
                </a:cubicBezTo>
                <a:lnTo>
                  <a:pt x="0" y="306106"/>
                </a:lnTo>
                <a:cubicBezTo>
                  <a:pt x="0" y="329468"/>
                  <a:pt x="18570" y="348039"/>
                  <a:pt x="41932" y="348039"/>
                </a:cubicBezTo>
                <a:lnTo>
                  <a:pt x="146763" y="348039"/>
                </a:lnTo>
                <a:lnTo>
                  <a:pt x="136580" y="411536"/>
                </a:lnTo>
                <a:lnTo>
                  <a:pt x="117410" y="411536"/>
                </a:lnTo>
                <a:cubicBezTo>
                  <a:pt x="100638" y="412135"/>
                  <a:pt x="100638" y="436695"/>
                  <a:pt x="117410" y="437294"/>
                </a:cubicBezTo>
                <a:lnTo>
                  <a:pt x="319884" y="437294"/>
                </a:lnTo>
                <a:cubicBezTo>
                  <a:pt x="336657" y="436695"/>
                  <a:pt x="336657" y="412135"/>
                  <a:pt x="319884" y="411536"/>
                </a:cubicBezTo>
                <a:lnTo>
                  <a:pt x="298918" y="411536"/>
                </a:lnTo>
                <a:lnTo>
                  <a:pt x="289932" y="348039"/>
                </a:lnTo>
                <a:lnTo>
                  <a:pt x="394763" y="348039"/>
                </a:lnTo>
                <a:cubicBezTo>
                  <a:pt x="400154" y="348039"/>
                  <a:pt x="405545" y="346840"/>
                  <a:pt x="410338" y="345043"/>
                </a:cubicBezTo>
                <a:cubicBezTo>
                  <a:pt x="410937" y="345043"/>
                  <a:pt x="411536" y="344444"/>
                  <a:pt x="412135" y="344444"/>
                </a:cubicBezTo>
                <a:cubicBezTo>
                  <a:pt x="426512" y="337855"/>
                  <a:pt x="436695" y="323478"/>
                  <a:pt x="436695" y="306106"/>
                </a:cubicBezTo>
                <a:lnTo>
                  <a:pt x="436695" y="41932"/>
                </a:lnTo>
                <a:cubicBezTo>
                  <a:pt x="436695" y="18570"/>
                  <a:pt x="418125" y="0"/>
                  <a:pt x="394763" y="0"/>
                </a:cubicBezTo>
                <a:lnTo>
                  <a:pt x="394763" y="0"/>
                </a:lnTo>
                <a:close/>
                <a:moveTo>
                  <a:pt x="411536" y="41932"/>
                </a:moveTo>
                <a:lnTo>
                  <a:pt x="411536" y="299517"/>
                </a:lnTo>
                <a:cubicBezTo>
                  <a:pt x="403149" y="282744"/>
                  <a:pt x="388173" y="270164"/>
                  <a:pt x="370202" y="263575"/>
                </a:cubicBezTo>
                <a:cubicBezTo>
                  <a:pt x="380985" y="251594"/>
                  <a:pt x="387574" y="236019"/>
                  <a:pt x="387574" y="219246"/>
                </a:cubicBezTo>
                <a:cubicBezTo>
                  <a:pt x="387574" y="218647"/>
                  <a:pt x="387574" y="185700"/>
                  <a:pt x="387574" y="185101"/>
                </a:cubicBezTo>
                <a:cubicBezTo>
                  <a:pt x="387574" y="169527"/>
                  <a:pt x="380985" y="155150"/>
                  <a:pt x="370202" y="145565"/>
                </a:cubicBezTo>
                <a:cubicBezTo>
                  <a:pt x="380985" y="113217"/>
                  <a:pt x="355826" y="77874"/>
                  <a:pt x="321681" y="78474"/>
                </a:cubicBezTo>
                <a:cubicBezTo>
                  <a:pt x="287536" y="77874"/>
                  <a:pt x="261777" y="113217"/>
                  <a:pt x="273159" y="145565"/>
                </a:cubicBezTo>
                <a:cubicBezTo>
                  <a:pt x="262376" y="155749"/>
                  <a:pt x="256386" y="170126"/>
                  <a:pt x="256386" y="185700"/>
                </a:cubicBezTo>
                <a:lnTo>
                  <a:pt x="256386" y="219246"/>
                </a:lnTo>
                <a:cubicBezTo>
                  <a:pt x="256386" y="236618"/>
                  <a:pt x="262976" y="252193"/>
                  <a:pt x="273758" y="264174"/>
                </a:cubicBezTo>
                <a:cubicBezTo>
                  <a:pt x="255188" y="270763"/>
                  <a:pt x="240212" y="284541"/>
                  <a:pt x="231826" y="301913"/>
                </a:cubicBezTo>
                <a:lnTo>
                  <a:pt x="231826" y="25759"/>
                </a:lnTo>
                <a:lnTo>
                  <a:pt x="395362" y="25759"/>
                </a:lnTo>
                <a:cubicBezTo>
                  <a:pt x="403748" y="25759"/>
                  <a:pt x="411536" y="32947"/>
                  <a:pt x="411536" y="41932"/>
                </a:cubicBezTo>
                <a:close/>
                <a:moveTo>
                  <a:pt x="251594" y="322280"/>
                </a:moveTo>
                <a:cubicBezTo>
                  <a:pt x="256985" y="300715"/>
                  <a:pt x="276753" y="285140"/>
                  <a:pt x="299517" y="285140"/>
                </a:cubicBezTo>
                <a:lnTo>
                  <a:pt x="343845" y="285140"/>
                </a:lnTo>
                <a:cubicBezTo>
                  <a:pt x="367806" y="285140"/>
                  <a:pt x="387574" y="300715"/>
                  <a:pt x="392367" y="322280"/>
                </a:cubicBezTo>
                <a:lnTo>
                  <a:pt x="251594" y="322280"/>
                </a:lnTo>
                <a:close/>
                <a:moveTo>
                  <a:pt x="45526" y="322280"/>
                </a:moveTo>
                <a:cubicBezTo>
                  <a:pt x="50319" y="300715"/>
                  <a:pt x="70087" y="285140"/>
                  <a:pt x="94048" y="285140"/>
                </a:cubicBezTo>
                <a:lnTo>
                  <a:pt x="138377" y="285140"/>
                </a:lnTo>
                <a:cubicBezTo>
                  <a:pt x="161140" y="285140"/>
                  <a:pt x="180908" y="300715"/>
                  <a:pt x="186299" y="322280"/>
                </a:cubicBezTo>
                <a:lnTo>
                  <a:pt x="45526" y="322280"/>
                </a:lnTo>
                <a:close/>
                <a:moveTo>
                  <a:pt x="156348" y="189295"/>
                </a:moveTo>
                <a:lnTo>
                  <a:pt x="77874" y="175517"/>
                </a:lnTo>
                <a:cubicBezTo>
                  <a:pt x="82067" y="163536"/>
                  <a:pt x="93449" y="154551"/>
                  <a:pt x="107227" y="154551"/>
                </a:cubicBezTo>
                <a:lnTo>
                  <a:pt x="125797" y="154551"/>
                </a:lnTo>
                <a:cubicBezTo>
                  <a:pt x="142570" y="154551"/>
                  <a:pt x="156348" y="168329"/>
                  <a:pt x="156348" y="185101"/>
                </a:cubicBezTo>
                <a:lnTo>
                  <a:pt x="156348" y="189295"/>
                </a:lnTo>
                <a:close/>
                <a:moveTo>
                  <a:pt x="76077" y="201275"/>
                </a:moveTo>
                <a:lnTo>
                  <a:pt x="156348" y="215652"/>
                </a:lnTo>
                <a:lnTo>
                  <a:pt x="156348" y="219845"/>
                </a:lnTo>
                <a:cubicBezTo>
                  <a:pt x="156348" y="242010"/>
                  <a:pt x="138377" y="259981"/>
                  <a:pt x="116212" y="259981"/>
                </a:cubicBezTo>
                <a:cubicBezTo>
                  <a:pt x="94048" y="259981"/>
                  <a:pt x="76077" y="242010"/>
                  <a:pt x="76077" y="219845"/>
                </a:cubicBezTo>
                <a:lnTo>
                  <a:pt x="76077" y="201275"/>
                </a:lnTo>
                <a:close/>
                <a:moveTo>
                  <a:pt x="295922" y="128792"/>
                </a:moveTo>
                <a:cubicBezTo>
                  <a:pt x="295922" y="115014"/>
                  <a:pt x="307304" y="103034"/>
                  <a:pt x="321681" y="103034"/>
                </a:cubicBezTo>
                <a:cubicBezTo>
                  <a:pt x="336657" y="103034"/>
                  <a:pt x="348637" y="116213"/>
                  <a:pt x="346840" y="131188"/>
                </a:cubicBezTo>
                <a:cubicBezTo>
                  <a:pt x="341449" y="129391"/>
                  <a:pt x="336058" y="128792"/>
                  <a:pt x="330666" y="128792"/>
                </a:cubicBezTo>
                <a:lnTo>
                  <a:pt x="312096" y="128792"/>
                </a:lnTo>
                <a:cubicBezTo>
                  <a:pt x="306705" y="128792"/>
                  <a:pt x="301314" y="129391"/>
                  <a:pt x="295922" y="131188"/>
                </a:cubicBezTo>
                <a:cubicBezTo>
                  <a:pt x="295922" y="130590"/>
                  <a:pt x="295922" y="129990"/>
                  <a:pt x="295922" y="128792"/>
                </a:cubicBezTo>
                <a:lnTo>
                  <a:pt x="295922" y="128792"/>
                </a:lnTo>
                <a:close/>
                <a:moveTo>
                  <a:pt x="281546" y="206068"/>
                </a:moveTo>
                <a:cubicBezTo>
                  <a:pt x="306106" y="214454"/>
                  <a:pt x="337256" y="214454"/>
                  <a:pt x="361816" y="206068"/>
                </a:cubicBezTo>
                <a:lnTo>
                  <a:pt x="361816" y="219246"/>
                </a:lnTo>
                <a:cubicBezTo>
                  <a:pt x="359420" y="272560"/>
                  <a:pt x="283942" y="272560"/>
                  <a:pt x="281546" y="219246"/>
                </a:cubicBezTo>
                <a:lnTo>
                  <a:pt x="281546" y="206068"/>
                </a:lnTo>
                <a:close/>
                <a:moveTo>
                  <a:pt x="312695" y="154551"/>
                </a:moveTo>
                <a:lnTo>
                  <a:pt x="331265" y="154551"/>
                </a:lnTo>
                <a:cubicBezTo>
                  <a:pt x="345642" y="154551"/>
                  <a:pt x="358222" y="164734"/>
                  <a:pt x="361217" y="178512"/>
                </a:cubicBezTo>
                <a:cubicBezTo>
                  <a:pt x="340251" y="189295"/>
                  <a:pt x="303710" y="189295"/>
                  <a:pt x="282744" y="178512"/>
                </a:cubicBezTo>
                <a:cubicBezTo>
                  <a:pt x="285739" y="164734"/>
                  <a:pt x="297719" y="154551"/>
                  <a:pt x="312695" y="154551"/>
                </a:cubicBezTo>
                <a:lnTo>
                  <a:pt x="312695" y="154551"/>
                </a:lnTo>
                <a:close/>
                <a:moveTo>
                  <a:pt x="41932" y="25759"/>
                </a:moveTo>
                <a:lnTo>
                  <a:pt x="206067" y="25759"/>
                </a:lnTo>
                <a:lnTo>
                  <a:pt x="206067" y="301913"/>
                </a:lnTo>
                <a:cubicBezTo>
                  <a:pt x="197681" y="284541"/>
                  <a:pt x="182705" y="270763"/>
                  <a:pt x="164135" y="264174"/>
                </a:cubicBezTo>
                <a:cubicBezTo>
                  <a:pt x="174918" y="252193"/>
                  <a:pt x="181507" y="236618"/>
                  <a:pt x="181507" y="219246"/>
                </a:cubicBezTo>
                <a:cubicBezTo>
                  <a:pt x="181507" y="210860"/>
                  <a:pt x="181507" y="194087"/>
                  <a:pt x="181507" y="185700"/>
                </a:cubicBezTo>
                <a:cubicBezTo>
                  <a:pt x="181507" y="154551"/>
                  <a:pt x="156348" y="129391"/>
                  <a:pt x="125198" y="129391"/>
                </a:cubicBezTo>
                <a:lnTo>
                  <a:pt x="106628" y="129391"/>
                </a:lnTo>
                <a:cubicBezTo>
                  <a:pt x="75478" y="129391"/>
                  <a:pt x="50319" y="154551"/>
                  <a:pt x="50319" y="185700"/>
                </a:cubicBezTo>
                <a:lnTo>
                  <a:pt x="50319" y="219246"/>
                </a:lnTo>
                <a:cubicBezTo>
                  <a:pt x="50319" y="236618"/>
                  <a:pt x="56908" y="252193"/>
                  <a:pt x="67691" y="263575"/>
                </a:cubicBezTo>
                <a:cubicBezTo>
                  <a:pt x="49720" y="269565"/>
                  <a:pt x="33546" y="283942"/>
                  <a:pt x="25758" y="301314"/>
                </a:cubicBezTo>
                <a:lnTo>
                  <a:pt x="25758" y="41932"/>
                </a:lnTo>
                <a:cubicBezTo>
                  <a:pt x="25758" y="32947"/>
                  <a:pt x="32947" y="25759"/>
                  <a:pt x="41932" y="25759"/>
                </a:cubicBezTo>
                <a:lnTo>
                  <a:pt x="41932" y="25759"/>
                </a:lnTo>
                <a:close/>
                <a:moveTo>
                  <a:pt x="273159" y="410937"/>
                </a:moveTo>
                <a:lnTo>
                  <a:pt x="162937" y="410937"/>
                </a:lnTo>
                <a:lnTo>
                  <a:pt x="173121" y="348039"/>
                </a:lnTo>
                <a:cubicBezTo>
                  <a:pt x="192889" y="348039"/>
                  <a:pt x="245604" y="348039"/>
                  <a:pt x="264773" y="348039"/>
                </a:cubicBezTo>
                <a:lnTo>
                  <a:pt x="273159" y="41093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A4979C-BD84-98EA-9B61-5506B68802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5289"/>
          <a:stretch/>
        </p:blipFill>
        <p:spPr>
          <a:xfrm>
            <a:off x="-1597926" y="1263698"/>
            <a:ext cx="1424659" cy="14484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4CC5C9-8430-5A1D-17ED-43CB309B54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24667"/>
          <a:stretch/>
        </p:blipFill>
        <p:spPr>
          <a:xfrm>
            <a:off x="9346628" y="990397"/>
            <a:ext cx="1460502" cy="14484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F6DE57-5CDA-2D86-6E55-4C72ECC230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67" r="50000"/>
          <a:stretch/>
        </p:blipFill>
        <p:spPr>
          <a:xfrm>
            <a:off x="-1652434" y="3085280"/>
            <a:ext cx="1425662" cy="14139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514104-598A-778B-8475-C12EF45D7E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667"/>
          <a:stretch/>
        </p:blipFill>
        <p:spPr>
          <a:xfrm>
            <a:off x="9346629" y="3050728"/>
            <a:ext cx="1460501" cy="1448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D97F6A-2D70-3B61-0CC9-D4EEB197A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935" y="1221790"/>
            <a:ext cx="6600825" cy="2366962"/>
          </a:xfrm>
          <a:prstGeom prst="rect">
            <a:avLst/>
          </a:prstGeom>
        </p:spPr>
      </p:pic>
      <p:pic>
        <p:nvPicPr>
          <p:cNvPr id="7" name="Picture 6" descr="A diagram of a process flow&#10;&#10;Description automatically generated">
            <a:extLst>
              <a:ext uri="{FF2B5EF4-FFF2-40B4-BE49-F238E27FC236}">
                <a16:creationId xmlns:a16="http://schemas.microsoft.com/office/drawing/2014/main" id="{37FF8308-8068-7A29-0B6C-2CCD866BE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7" y="1550335"/>
            <a:ext cx="6438900" cy="1657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90245-5DFC-637B-FF7D-FBF07546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073" y="223277"/>
            <a:ext cx="7704000" cy="572700"/>
          </a:xfrm>
        </p:spPr>
        <p:txBody>
          <a:bodyPr/>
          <a:lstStyle/>
          <a:p>
            <a:pPr algn="ctr"/>
            <a:r>
              <a:rPr lang="pt-PT" dirty="0"/>
              <a:t>Tipos de feixes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2426D09-C92C-D37A-6713-7BA567A1E6EA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59262" y="1649926"/>
            <a:ext cx="1281388" cy="363600"/>
          </a:xfrm>
        </p:spPr>
        <p:txBody>
          <a:bodyPr/>
          <a:lstStyle/>
          <a:p>
            <a:r>
              <a:rPr lang="pt-PT" sz="1400" dirty="0"/>
              <a:t>Gaussianos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9CB6804-A1B2-EBE4-9779-DD6CA4F65E4F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787385" y="1672178"/>
            <a:ext cx="2551154" cy="349313"/>
          </a:xfrm>
        </p:spPr>
        <p:txBody>
          <a:bodyPr/>
          <a:lstStyle/>
          <a:p>
            <a:r>
              <a:rPr lang="pt-PT" sz="1400" dirty="0"/>
              <a:t>Laguerre-Gaussianos (L-G)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3B6BCD28-294C-DEDD-345E-990D3BD251BB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4439600" y="1686466"/>
            <a:ext cx="2488465" cy="335025"/>
          </a:xfrm>
        </p:spPr>
        <p:txBody>
          <a:bodyPr/>
          <a:lstStyle/>
          <a:p>
            <a:r>
              <a:rPr lang="pt-PT" sz="1400" dirty="0" err="1"/>
              <a:t>Hermite</a:t>
            </a:r>
            <a:r>
              <a:rPr lang="pt-PT" sz="1400" dirty="0"/>
              <a:t>-Gaussianos (H-G)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40DFE076-28BB-2600-A392-330ED68F66A4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6811242" y="1710765"/>
            <a:ext cx="2382727" cy="335025"/>
          </a:xfrm>
        </p:spPr>
        <p:txBody>
          <a:bodyPr/>
          <a:lstStyle/>
          <a:p>
            <a:r>
              <a:rPr lang="pt-PT" sz="1400" dirty="0" err="1"/>
              <a:t>Bessel</a:t>
            </a:r>
            <a:r>
              <a:rPr lang="pt-PT" sz="1400" dirty="0"/>
              <a:t>-Gaussianos (B-G)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076128-F524-EC96-8FA9-CA93BC5FFB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667"/>
          <a:stretch/>
        </p:blipFill>
        <p:spPr>
          <a:xfrm>
            <a:off x="7356942" y="2052810"/>
            <a:ext cx="1460501" cy="14484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34834D-87E2-EF39-2776-F438E8AF9E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24667"/>
          <a:stretch/>
        </p:blipFill>
        <p:spPr>
          <a:xfrm>
            <a:off x="2520228" y="2082232"/>
            <a:ext cx="1460502" cy="14484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BDB744-1F97-DA2E-B6AE-2840C7A54C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67" r="50000"/>
          <a:stretch/>
        </p:blipFill>
        <p:spPr>
          <a:xfrm>
            <a:off x="4956005" y="2087362"/>
            <a:ext cx="1425662" cy="14139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2A6FDFB-625A-03DB-AB76-D2FCEC5ADF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289"/>
          <a:stretch/>
        </p:blipFill>
        <p:spPr>
          <a:xfrm>
            <a:off x="119793" y="2070085"/>
            <a:ext cx="1424659" cy="1448456"/>
          </a:xfrm>
          <a:prstGeom prst="rect">
            <a:avLst/>
          </a:prstGeom>
        </p:spPr>
      </p:pic>
      <p:sp>
        <p:nvSpPr>
          <p:cNvPr id="19" name="Google Shape;1262;p37">
            <a:extLst>
              <a:ext uri="{FF2B5EF4-FFF2-40B4-BE49-F238E27FC236}">
                <a16:creationId xmlns:a16="http://schemas.microsoft.com/office/drawing/2014/main" id="{DC5301E8-A4BA-7755-594C-958FC1CD16FB}"/>
              </a:ext>
            </a:extLst>
          </p:cNvPr>
          <p:cNvSpPr txBox="1">
            <a:spLocks/>
          </p:cNvSpPr>
          <p:nvPr/>
        </p:nvSpPr>
        <p:spPr>
          <a:xfrm>
            <a:off x="1851064" y="-645685"/>
            <a:ext cx="608959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9pPr>
          </a:lstStyle>
          <a:p>
            <a:r>
              <a:rPr lang="en-US"/>
              <a:t>Tecnicas de manipulação de luz</a:t>
            </a:r>
            <a:endParaRPr lang="en-US" dirty="0"/>
          </a:p>
        </p:txBody>
      </p:sp>
      <p:sp>
        <p:nvSpPr>
          <p:cNvPr id="20" name="Google Shape;1239;p35">
            <a:extLst>
              <a:ext uri="{FF2B5EF4-FFF2-40B4-BE49-F238E27FC236}">
                <a16:creationId xmlns:a16="http://schemas.microsoft.com/office/drawing/2014/main" id="{8B66A25D-BDE7-2B70-1AC9-977E8DA7E609}"/>
              </a:ext>
            </a:extLst>
          </p:cNvPr>
          <p:cNvSpPr txBox="1">
            <a:spLocks/>
          </p:cNvSpPr>
          <p:nvPr/>
        </p:nvSpPr>
        <p:spPr>
          <a:xfrm>
            <a:off x="879322" y="-583135"/>
            <a:ext cx="796829" cy="4476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 algn="ctr"/>
            <a:r>
              <a:rPr lang="en" sz="3000" b="1" dirty="0"/>
              <a:t>03</a:t>
            </a:r>
          </a:p>
        </p:txBody>
      </p:sp>
      <p:sp>
        <p:nvSpPr>
          <p:cNvPr id="22" name="Google Shape;1360;p44">
            <a:extLst>
              <a:ext uri="{FF2B5EF4-FFF2-40B4-BE49-F238E27FC236}">
                <a16:creationId xmlns:a16="http://schemas.microsoft.com/office/drawing/2014/main" id="{917774CD-970E-7439-2CB1-80401A1CCD46}"/>
              </a:ext>
            </a:extLst>
          </p:cNvPr>
          <p:cNvSpPr txBox="1">
            <a:spLocks/>
          </p:cNvSpPr>
          <p:nvPr/>
        </p:nvSpPr>
        <p:spPr>
          <a:xfrm>
            <a:off x="-2741976" y="1917424"/>
            <a:ext cx="29037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700" b="0" i="0" u="none" strike="noStrike" cap="none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sz="1600" b="1"/>
              <a:t>Em Fibras oticas</a:t>
            </a:r>
            <a:endParaRPr lang="en-US" sz="1600" b="1" dirty="0"/>
          </a:p>
        </p:txBody>
      </p:sp>
      <p:sp>
        <p:nvSpPr>
          <p:cNvPr id="23" name="Google Shape;1363;p44">
            <a:extLst>
              <a:ext uri="{FF2B5EF4-FFF2-40B4-BE49-F238E27FC236}">
                <a16:creationId xmlns:a16="http://schemas.microsoft.com/office/drawing/2014/main" id="{196B7A16-0CBE-B512-BF10-80E6756201FB}"/>
              </a:ext>
            </a:extLst>
          </p:cNvPr>
          <p:cNvSpPr/>
          <p:nvPr/>
        </p:nvSpPr>
        <p:spPr>
          <a:xfrm>
            <a:off x="-2679841" y="1373479"/>
            <a:ext cx="546600" cy="546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4" name="Google Shape;1684;p53">
            <a:extLst>
              <a:ext uri="{FF2B5EF4-FFF2-40B4-BE49-F238E27FC236}">
                <a16:creationId xmlns:a16="http://schemas.microsoft.com/office/drawing/2014/main" id="{A3B66E61-E80E-9CCA-9D96-2FCA338A6A1A}"/>
              </a:ext>
            </a:extLst>
          </p:cNvPr>
          <p:cNvSpPr/>
          <p:nvPr/>
        </p:nvSpPr>
        <p:spPr>
          <a:xfrm>
            <a:off x="-2578063" y="1508320"/>
            <a:ext cx="297816" cy="315531"/>
          </a:xfrm>
          <a:custGeom>
            <a:avLst/>
            <a:gdLst/>
            <a:ahLst/>
            <a:cxnLst/>
            <a:rect l="l" t="t" r="r" b="b"/>
            <a:pathLst>
              <a:path w="412202" h="436721" extrusionOk="0">
                <a:moveTo>
                  <a:pt x="400181" y="265997"/>
                </a:moveTo>
                <a:lnTo>
                  <a:pt x="362442" y="265997"/>
                </a:lnTo>
                <a:cubicBezTo>
                  <a:pt x="366635" y="255814"/>
                  <a:pt x="368432" y="248026"/>
                  <a:pt x="369031" y="246229"/>
                </a:cubicBezTo>
                <a:cubicBezTo>
                  <a:pt x="383408" y="200104"/>
                  <a:pt x="380413" y="150983"/>
                  <a:pt x="359447" y="104258"/>
                </a:cubicBezTo>
                <a:cubicBezTo>
                  <a:pt x="331891" y="38365"/>
                  <a:pt x="258809" y="-572"/>
                  <a:pt x="189920" y="27"/>
                </a:cubicBezTo>
                <a:cubicBezTo>
                  <a:pt x="189321" y="27"/>
                  <a:pt x="189321" y="27"/>
                  <a:pt x="188722" y="27"/>
                </a:cubicBezTo>
                <a:cubicBezTo>
                  <a:pt x="188722" y="27"/>
                  <a:pt x="188722" y="27"/>
                  <a:pt x="188722" y="27"/>
                </a:cubicBezTo>
                <a:cubicBezTo>
                  <a:pt x="188722" y="27"/>
                  <a:pt x="188722" y="27"/>
                  <a:pt x="188722" y="27"/>
                </a:cubicBezTo>
                <a:cubicBezTo>
                  <a:pt x="88084" y="-1771"/>
                  <a:pt x="-1771" y="87486"/>
                  <a:pt x="27" y="188722"/>
                </a:cubicBezTo>
                <a:cubicBezTo>
                  <a:pt x="27" y="282770"/>
                  <a:pt x="71312" y="363041"/>
                  <a:pt x="164162" y="376219"/>
                </a:cubicBezTo>
                <a:lnTo>
                  <a:pt x="164162" y="424142"/>
                </a:lnTo>
                <a:cubicBezTo>
                  <a:pt x="164162" y="431331"/>
                  <a:pt x="170152" y="436722"/>
                  <a:pt x="176741" y="436722"/>
                </a:cubicBezTo>
                <a:lnTo>
                  <a:pt x="399582" y="436722"/>
                </a:lnTo>
                <a:cubicBezTo>
                  <a:pt x="406770" y="436722"/>
                  <a:pt x="412161" y="430732"/>
                  <a:pt x="412161" y="424142"/>
                </a:cubicBezTo>
                <a:lnTo>
                  <a:pt x="412161" y="278577"/>
                </a:lnTo>
                <a:cubicBezTo>
                  <a:pt x="412760" y="271389"/>
                  <a:pt x="406770" y="265997"/>
                  <a:pt x="400181" y="265997"/>
                </a:cubicBezTo>
                <a:lnTo>
                  <a:pt x="400181" y="265997"/>
                </a:lnTo>
                <a:close/>
                <a:moveTo>
                  <a:pt x="288761" y="331292"/>
                </a:moveTo>
                <a:cubicBezTo>
                  <a:pt x="225263" y="331292"/>
                  <a:pt x="202500" y="307331"/>
                  <a:pt x="194712" y="291157"/>
                </a:cubicBezTo>
                <a:cubicBezTo>
                  <a:pt x="234848" y="291157"/>
                  <a:pt x="345070" y="291157"/>
                  <a:pt x="383408" y="291157"/>
                </a:cubicBezTo>
                <a:cubicBezTo>
                  <a:pt x="375021" y="307331"/>
                  <a:pt x="352258" y="331292"/>
                  <a:pt x="288761" y="331292"/>
                </a:cubicBezTo>
                <a:lnTo>
                  <a:pt x="288761" y="331292"/>
                </a:lnTo>
                <a:close/>
                <a:moveTo>
                  <a:pt x="259408" y="265997"/>
                </a:moveTo>
                <a:lnTo>
                  <a:pt x="259408" y="246229"/>
                </a:lnTo>
                <a:lnTo>
                  <a:pt x="313920" y="246229"/>
                </a:lnTo>
                <a:lnTo>
                  <a:pt x="313920" y="265997"/>
                </a:lnTo>
                <a:lnTo>
                  <a:pt x="259408" y="265997"/>
                </a:lnTo>
                <a:close/>
                <a:moveTo>
                  <a:pt x="326500" y="220471"/>
                </a:moveTo>
                <a:lnTo>
                  <a:pt x="298944" y="220471"/>
                </a:lnTo>
                <a:cubicBezTo>
                  <a:pt x="298944" y="213881"/>
                  <a:pt x="298345" y="207292"/>
                  <a:pt x="298345" y="201302"/>
                </a:cubicBezTo>
                <a:lnTo>
                  <a:pt x="352258" y="201302"/>
                </a:lnTo>
                <a:cubicBezTo>
                  <a:pt x="351060" y="213881"/>
                  <a:pt x="348664" y="226461"/>
                  <a:pt x="345070" y="238442"/>
                </a:cubicBezTo>
                <a:lnTo>
                  <a:pt x="345070" y="239041"/>
                </a:lnTo>
                <a:cubicBezTo>
                  <a:pt x="345070" y="239041"/>
                  <a:pt x="343273" y="245630"/>
                  <a:pt x="339678" y="254616"/>
                </a:cubicBezTo>
                <a:lnTo>
                  <a:pt x="339678" y="233051"/>
                </a:lnTo>
                <a:cubicBezTo>
                  <a:pt x="339079" y="226461"/>
                  <a:pt x="333688" y="220471"/>
                  <a:pt x="326500" y="220471"/>
                </a:cubicBezTo>
                <a:close/>
                <a:moveTo>
                  <a:pt x="273186" y="220471"/>
                </a:moveTo>
                <a:lnTo>
                  <a:pt x="246229" y="220471"/>
                </a:lnTo>
                <a:cubicBezTo>
                  <a:pt x="239041" y="220471"/>
                  <a:pt x="233650" y="226461"/>
                  <a:pt x="233650" y="233051"/>
                </a:cubicBezTo>
                <a:lnTo>
                  <a:pt x="233650" y="265398"/>
                </a:lnTo>
                <a:lnTo>
                  <a:pt x="201901" y="265398"/>
                </a:lnTo>
                <a:lnTo>
                  <a:pt x="201901" y="200703"/>
                </a:lnTo>
                <a:lnTo>
                  <a:pt x="272587" y="200703"/>
                </a:lnTo>
                <a:cubicBezTo>
                  <a:pt x="272587" y="207891"/>
                  <a:pt x="273186" y="214481"/>
                  <a:pt x="273186" y="220471"/>
                </a:cubicBezTo>
                <a:close/>
                <a:moveTo>
                  <a:pt x="201901" y="176142"/>
                </a:moveTo>
                <a:lnTo>
                  <a:pt x="201901" y="34771"/>
                </a:lnTo>
                <a:cubicBezTo>
                  <a:pt x="210287" y="40761"/>
                  <a:pt x="219872" y="49746"/>
                  <a:pt x="228857" y="62326"/>
                </a:cubicBezTo>
                <a:cubicBezTo>
                  <a:pt x="253418" y="94674"/>
                  <a:pt x="264799" y="136606"/>
                  <a:pt x="270190" y="176142"/>
                </a:cubicBezTo>
                <a:lnTo>
                  <a:pt x="201901" y="176142"/>
                </a:lnTo>
                <a:lnTo>
                  <a:pt x="201901" y="176142"/>
                </a:lnTo>
                <a:close/>
                <a:moveTo>
                  <a:pt x="176142" y="36568"/>
                </a:moveTo>
                <a:lnTo>
                  <a:pt x="176142" y="176142"/>
                </a:lnTo>
                <a:lnTo>
                  <a:pt x="110249" y="176142"/>
                </a:lnTo>
                <a:cubicBezTo>
                  <a:pt x="112645" y="130616"/>
                  <a:pt x="126423" y="91679"/>
                  <a:pt x="152181" y="60529"/>
                </a:cubicBezTo>
                <a:cubicBezTo>
                  <a:pt x="160567" y="50345"/>
                  <a:pt x="168954" y="42558"/>
                  <a:pt x="176142" y="36568"/>
                </a:cubicBezTo>
                <a:lnTo>
                  <a:pt x="176142" y="36568"/>
                </a:lnTo>
                <a:close/>
                <a:moveTo>
                  <a:pt x="176142" y="201302"/>
                </a:moveTo>
                <a:lnTo>
                  <a:pt x="176142" y="265997"/>
                </a:lnTo>
                <a:cubicBezTo>
                  <a:pt x="169553" y="266596"/>
                  <a:pt x="164162" y="271988"/>
                  <a:pt x="164162" y="278577"/>
                </a:cubicBezTo>
                <a:lnTo>
                  <a:pt x="164162" y="328896"/>
                </a:lnTo>
                <a:cubicBezTo>
                  <a:pt x="140200" y="303736"/>
                  <a:pt x="113244" y="263002"/>
                  <a:pt x="110249" y="201302"/>
                </a:cubicBezTo>
                <a:lnTo>
                  <a:pt x="176142" y="201302"/>
                </a:lnTo>
                <a:close/>
                <a:moveTo>
                  <a:pt x="336084" y="114442"/>
                </a:moveTo>
                <a:cubicBezTo>
                  <a:pt x="345070" y="134809"/>
                  <a:pt x="350461" y="155176"/>
                  <a:pt x="352258" y="175543"/>
                </a:cubicBezTo>
                <a:lnTo>
                  <a:pt x="295350" y="175543"/>
                </a:lnTo>
                <a:cubicBezTo>
                  <a:pt x="292954" y="153978"/>
                  <a:pt x="288761" y="134210"/>
                  <a:pt x="282770" y="115640"/>
                </a:cubicBezTo>
                <a:cubicBezTo>
                  <a:pt x="271988" y="82094"/>
                  <a:pt x="258210" y="55737"/>
                  <a:pt x="237244" y="32374"/>
                </a:cubicBezTo>
                <a:cubicBezTo>
                  <a:pt x="245031" y="34771"/>
                  <a:pt x="253418" y="37766"/>
                  <a:pt x="261205" y="40761"/>
                </a:cubicBezTo>
                <a:cubicBezTo>
                  <a:pt x="294751" y="55737"/>
                  <a:pt x="321108" y="81495"/>
                  <a:pt x="336084" y="114442"/>
                </a:cubicBezTo>
                <a:close/>
                <a:moveTo>
                  <a:pt x="99466" y="52142"/>
                </a:moveTo>
                <a:cubicBezTo>
                  <a:pt x="113244" y="43157"/>
                  <a:pt x="128220" y="36568"/>
                  <a:pt x="143196" y="31775"/>
                </a:cubicBezTo>
                <a:cubicBezTo>
                  <a:pt x="140200" y="35370"/>
                  <a:pt x="136606" y="38964"/>
                  <a:pt x="133611" y="42558"/>
                </a:cubicBezTo>
                <a:cubicBezTo>
                  <a:pt x="112645" y="67717"/>
                  <a:pt x="88084" y="110249"/>
                  <a:pt x="85089" y="175543"/>
                </a:cubicBezTo>
                <a:lnTo>
                  <a:pt x="26384" y="175543"/>
                </a:lnTo>
                <a:cubicBezTo>
                  <a:pt x="29978" y="125824"/>
                  <a:pt x="56935" y="80297"/>
                  <a:pt x="99466" y="52142"/>
                </a:cubicBezTo>
                <a:lnTo>
                  <a:pt x="99466" y="52142"/>
                </a:lnTo>
                <a:close/>
                <a:moveTo>
                  <a:pt x="26384" y="201302"/>
                </a:moveTo>
                <a:lnTo>
                  <a:pt x="85089" y="201302"/>
                </a:lnTo>
                <a:cubicBezTo>
                  <a:pt x="88084" y="270790"/>
                  <a:pt x="117437" y="316915"/>
                  <a:pt x="144993" y="345669"/>
                </a:cubicBezTo>
                <a:cubicBezTo>
                  <a:pt x="79698" y="326500"/>
                  <a:pt x="31176" y="268993"/>
                  <a:pt x="26384" y="201302"/>
                </a:cubicBezTo>
                <a:lnTo>
                  <a:pt x="26384" y="201302"/>
                </a:lnTo>
                <a:close/>
                <a:moveTo>
                  <a:pt x="189920" y="411562"/>
                </a:moveTo>
                <a:lnTo>
                  <a:pt x="189920" y="327099"/>
                </a:lnTo>
                <a:cubicBezTo>
                  <a:pt x="198306" y="334886"/>
                  <a:pt x="208490" y="340877"/>
                  <a:pt x="219872" y="345669"/>
                </a:cubicBezTo>
                <a:lnTo>
                  <a:pt x="219872" y="363041"/>
                </a:lnTo>
                <a:cubicBezTo>
                  <a:pt x="220471" y="379814"/>
                  <a:pt x="245031" y="379814"/>
                  <a:pt x="245630" y="363041"/>
                </a:cubicBezTo>
                <a:lnTo>
                  <a:pt x="245630" y="353456"/>
                </a:lnTo>
                <a:cubicBezTo>
                  <a:pt x="271389" y="358848"/>
                  <a:pt x="307930" y="358848"/>
                  <a:pt x="333688" y="352857"/>
                </a:cubicBezTo>
                <a:lnTo>
                  <a:pt x="333688" y="363041"/>
                </a:lnTo>
                <a:cubicBezTo>
                  <a:pt x="334287" y="379814"/>
                  <a:pt x="358847" y="379814"/>
                  <a:pt x="359447" y="363041"/>
                </a:cubicBezTo>
                <a:lnTo>
                  <a:pt x="359447" y="345070"/>
                </a:lnTo>
                <a:cubicBezTo>
                  <a:pt x="370229" y="340278"/>
                  <a:pt x="379814" y="334287"/>
                  <a:pt x="387601" y="327099"/>
                </a:cubicBezTo>
                <a:lnTo>
                  <a:pt x="387601" y="411562"/>
                </a:lnTo>
                <a:lnTo>
                  <a:pt x="189920" y="411562"/>
                </a:lnTo>
                <a:lnTo>
                  <a:pt x="189920" y="4115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361;p44">
            <a:extLst>
              <a:ext uri="{FF2B5EF4-FFF2-40B4-BE49-F238E27FC236}">
                <a16:creationId xmlns:a16="http://schemas.microsoft.com/office/drawing/2014/main" id="{2A6160FB-EFA8-30AC-D01E-FBEB1778DA39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9342624" y="2115058"/>
            <a:ext cx="2903700" cy="24759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pt-PT" dirty="0" err="1"/>
              <a:t>Axícones</a:t>
            </a:r>
            <a:endParaRPr lang="pt-PT" dirty="0"/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Lentes</a:t>
            </a:r>
            <a:r>
              <a:rPr lang="en-US" dirty="0"/>
              <a:t> </a:t>
            </a:r>
            <a:r>
              <a:rPr lang="pt-PT" dirty="0"/>
              <a:t>cilíndricas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Placas</a:t>
            </a:r>
            <a:r>
              <a:rPr lang="en-US" dirty="0"/>
              <a:t> de </a:t>
            </a:r>
            <a:r>
              <a:rPr lang="en-US" dirty="0" err="1"/>
              <a:t>fase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espiral</a:t>
            </a:r>
            <a:endParaRPr lang="en-US" dirty="0"/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Placas</a:t>
            </a:r>
            <a:r>
              <a:rPr lang="en-US" dirty="0"/>
              <a:t>-Q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pt-PT" dirty="0"/>
              <a:t>Moduladores</a:t>
            </a:r>
            <a:r>
              <a:rPr lang="en-US" dirty="0"/>
              <a:t> </a:t>
            </a:r>
            <a:r>
              <a:rPr lang="pt-PT" dirty="0"/>
              <a:t>espaciais</a:t>
            </a:r>
            <a:r>
              <a:rPr lang="en-US" dirty="0"/>
              <a:t> de luz</a:t>
            </a:r>
          </a:p>
        </p:txBody>
      </p:sp>
      <p:sp>
        <p:nvSpPr>
          <p:cNvPr id="26" name="Google Shape;1362;p44">
            <a:extLst>
              <a:ext uri="{FF2B5EF4-FFF2-40B4-BE49-F238E27FC236}">
                <a16:creationId xmlns:a16="http://schemas.microsoft.com/office/drawing/2014/main" id="{B556620C-CB5F-476A-619B-BD9B6A5D560F}"/>
              </a:ext>
            </a:extLst>
          </p:cNvPr>
          <p:cNvSpPr txBox="1">
            <a:spLocks/>
          </p:cNvSpPr>
          <p:nvPr/>
        </p:nvSpPr>
        <p:spPr>
          <a:xfrm>
            <a:off x="9342624" y="1823851"/>
            <a:ext cx="29037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700" b="0" i="0" u="none" strike="noStrike" cap="none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sz="1600" b="1"/>
              <a:t>Em espaço livre</a:t>
            </a:r>
            <a:endParaRPr lang="en-US" sz="1600" b="1" dirty="0"/>
          </a:p>
        </p:txBody>
      </p:sp>
      <p:sp>
        <p:nvSpPr>
          <p:cNvPr id="27" name="Google Shape;1364;p44">
            <a:extLst>
              <a:ext uri="{FF2B5EF4-FFF2-40B4-BE49-F238E27FC236}">
                <a16:creationId xmlns:a16="http://schemas.microsoft.com/office/drawing/2014/main" id="{496E8D7D-03F8-1D9D-E744-00D6397FE969}"/>
              </a:ext>
            </a:extLst>
          </p:cNvPr>
          <p:cNvSpPr/>
          <p:nvPr/>
        </p:nvSpPr>
        <p:spPr>
          <a:xfrm>
            <a:off x="9426293" y="1235985"/>
            <a:ext cx="546600" cy="546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" name="Google Shape;1512;p53">
            <a:extLst>
              <a:ext uri="{FF2B5EF4-FFF2-40B4-BE49-F238E27FC236}">
                <a16:creationId xmlns:a16="http://schemas.microsoft.com/office/drawing/2014/main" id="{F6A81E62-A534-41E5-62E5-DA3A1FCAE252}"/>
              </a:ext>
            </a:extLst>
          </p:cNvPr>
          <p:cNvGrpSpPr/>
          <p:nvPr/>
        </p:nvGrpSpPr>
        <p:grpSpPr>
          <a:xfrm>
            <a:off x="9541429" y="1370715"/>
            <a:ext cx="316327" cy="315751"/>
            <a:chOff x="1369163" y="1441407"/>
            <a:chExt cx="437520" cy="436723"/>
          </a:xfrm>
        </p:grpSpPr>
        <p:sp>
          <p:nvSpPr>
            <p:cNvPr id="29" name="Google Shape;1513;p53">
              <a:extLst>
                <a:ext uri="{FF2B5EF4-FFF2-40B4-BE49-F238E27FC236}">
                  <a16:creationId xmlns:a16="http://schemas.microsoft.com/office/drawing/2014/main" id="{63BA0F34-F503-A985-FE3F-7C84FCE5D315}"/>
                </a:ext>
              </a:extLst>
            </p:cNvPr>
            <p:cNvSpPr/>
            <p:nvPr/>
          </p:nvSpPr>
          <p:spPr>
            <a:xfrm>
              <a:off x="1369163" y="1441407"/>
              <a:ext cx="437520" cy="436723"/>
            </a:xfrm>
            <a:custGeom>
              <a:avLst/>
              <a:gdLst/>
              <a:ahLst/>
              <a:cxnLst/>
              <a:rect l="l" t="t" r="r" b="b"/>
              <a:pathLst>
                <a:path w="437520" h="436723" extrusionOk="0">
                  <a:moveTo>
                    <a:pt x="424342" y="94048"/>
                  </a:moveTo>
                  <a:cubicBezTo>
                    <a:pt x="437521" y="47324"/>
                    <a:pt x="437521" y="14377"/>
                    <a:pt x="437521" y="12580"/>
                  </a:cubicBezTo>
                  <a:cubicBezTo>
                    <a:pt x="437521" y="8985"/>
                    <a:pt x="436323" y="5990"/>
                    <a:pt x="433328" y="3594"/>
                  </a:cubicBezTo>
                  <a:cubicBezTo>
                    <a:pt x="430932" y="1198"/>
                    <a:pt x="427337" y="0"/>
                    <a:pt x="423743" y="0"/>
                  </a:cubicBezTo>
                  <a:cubicBezTo>
                    <a:pt x="318912" y="4193"/>
                    <a:pt x="219473" y="53913"/>
                    <a:pt x="155975" y="137778"/>
                  </a:cubicBezTo>
                  <a:lnTo>
                    <a:pt x="81695" y="134184"/>
                  </a:lnTo>
                  <a:cubicBezTo>
                    <a:pt x="78101" y="134184"/>
                    <a:pt x="74507" y="135382"/>
                    <a:pt x="72111" y="137778"/>
                  </a:cubicBezTo>
                  <a:lnTo>
                    <a:pt x="3821" y="206067"/>
                  </a:lnTo>
                  <a:cubicBezTo>
                    <a:pt x="227" y="209662"/>
                    <a:pt x="-971" y="214454"/>
                    <a:pt x="826" y="218647"/>
                  </a:cubicBezTo>
                  <a:cubicBezTo>
                    <a:pt x="2024" y="222840"/>
                    <a:pt x="5618" y="226435"/>
                    <a:pt x="10410" y="227633"/>
                  </a:cubicBezTo>
                  <a:lnTo>
                    <a:pt x="89483" y="244406"/>
                  </a:lnTo>
                  <a:cubicBezTo>
                    <a:pt x="78700" y="264773"/>
                    <a:pt x="72111" y="279150"/>
                    <a:pt x="70913" y="280348"/>
                  </a:cubicBezTo>
                  <a:cubicBezTo>
                    <a:pt x="68516" y="285140"/>
                    <a:pt x="69714" y="291130"/>
                    <a:pt x="73309" y="294724"/>
                  </a:cubicBezTo>
                  <a:lnTo>
                    <a:pt x="79299" y="300715"/>
                  </a:lnTo>
                  <a:cubicBezTo>
                    <a:pt x="73309" y="303111"/>
                    <a:pt x="67318" y="306705"/>
                    <a:pt x="62526" y="311497"/>
                  </a:cubicBezTo>
                  <a:cubicBezTo>
                    <a:pt x="58932" y="315091"/>
                    <a:pt x="55338" y="319884"/>
                    <a:pt x="53541" y="324676"/>
                  </a:cubicBezTo>
                  <a:lnTo>
                    <a:pt x="2623" y="416927"/>
                  </a:lnTo>
                  <a:cubicBezTo>
                    <a:pt x="-372" y="421719"/>
                    <a:pt x="826" y="428309"/>
                    <a:pt x="5019" y="431903"/>
                  </a:cubicBezTo>
                  <a:cubicBezTo>
                    <a:pt x="7415" y="434299"/>
                    <a:pt x="11009" y="435497"/>
                    <a:pt x="14004" y="435497"/>
                  </a:cubicBezTo>
                  <a:cubicBezTo>
                    <a:pt x="15801" y="435497"/>
                    <a:pt x="18198" y="434898"/>
                    <a:pt x="19995" y="433700"/>
                  </a:cubicBezTo>
                  <a:lnTo>
                    <a:pt x="112845" y="383980"/>
                  </a:lnTo>
                  <a:cubicBezTo>
                    <a:pt x="114043" y="383381"/>
                    <a:pt x="115840" y="382782"/>
                    <a:pt x="117038" y="381584"/>
                  </a:cubicBezTo>
                  <a:cubicBezTo>
                    <a:pt x="117038" y="381584"/>
                    <a:pt x="117038" y="381584"/>
                    <a:pt x="117637" y="381584"/>
                  </a:cubicBezTo>
                  <a:cubicBezTo>
                    <a:pt x="120632" y="379787"/>
                    <a:pt x="123627" y="377391"/>
                    <a:pt x="126024" y="374995"/>
                  </a:cubicBezTo>
                  <a:cubicBezTo>
                    <a:pt x="130816" y="370203"/>
                    <a:pt x="134410" y="364212"/>
                    <a:pt x="136806" y="358222"/>
                  </a:cubicBezTo>
                  <a:lnTo>
                    <a:pt x="143396" y="364811"/>
                  </a:lnTo>
                  <a:cubicBezTo>
                    <a:pt x="147589" y="369004"/>
                    <a:pt x="153579" y="369604"/>
                    <a:pt x="158371" y="367207"/>
                  </a:cubicBezTo>
                  <a:cubicBezTo>
                    <a:pt x="160169" y="366009"/>
                    <a:pt x="173347" y="358821"/>
                    <a:pt x="192516" y="348038"/>
                  </a:cubicBezTo>
                  <a:lnTo>
                    <a:pt x="209289" y="426512"/>
                  </a:lnTo>
                  <a:cubicBezTo>
                    <a:pt x="211086" y="436096"/>
                    <a:pt x="223666" y="440290"/>
                    <a:pt x="230854" y="433101"/>
                  </a:cubicBezTo>
                  <a:lnTo>
                    <a:pt x="299144" y="364811"/>
                  </a:lnTo>
                  <a:cubicBezTo>
                    <a:pt x="301540" y="362415"/>
                    <a:pt x="303338" y="358821"/>
                    <a:pt x="302738" y="355227"/>
                  </a:cubicBezTo>
                  <a:lnTo>
                    <a:pt x="299144" y="281546"/>
                  </a:lnTo>
                  <a:cubicBezTo>
                    <a:pt x="312323" y="271961"/>
                    <a:pt x="323705" y="262976"/>
                    <a:pt x="332091" y="254589"/>
                  </a:cubicBezTo>
                  <a:cubicBezTo>
                    <a:pt x="381811" y="204270"/>
                    <a:pt x="407569" y="152155"/>
                    <a:pt x="424342" y="94048"/>
                  </a:cubicBezTo>
                  <a:lnTo>
                    <a:pt x="424342" y="94048"/>
                  </a:lnTo>
                  <a:close/>
                  <a:moveTo>
                    <a:pt x="399782" y="88058"/>
                  </a:moveTo>
                  <a:cubicBezTo>
                    <a:pt x="396787" y="97642"/>
                    <a:pt x="393791" y="108425"/>
                    <a:pt x="388999" y="119807"/>
                  </a:cubicBezTo>
                  <a:lnTo>
                    <a:pt x="317115" y="47923"/>
                  </a:lnTo>
                  <a:cubicBezTo>
                    <a:pt x="347067" y="36541"/>
                    <a:pt x="378217" y="28754"/>
                    <a:pt x="411164" y="26358"/>
                  </a:cubicBezTo>
                  <a:cubicBezTo>
                    <a:pt x="409965" y="40135"/>
                    <a:pt x="406970" y="61700"/>
                    <a:pt x="399782" y="88058"/>
                  </a:cubicBezTo>
                  <a:close/>
                  <a:moveTo>
                    <a:pt x="39164" y="207865"/>
                  </a:moveTo>
                  <a:lnTo>
                    <a:pt x="86487" y="160541"/>
                  </a:lnTo>
                  <a:lnTo>
                    <a:pt x="138603" y="162937"/>
                  </a:lnTo>
                  <a:cubicBezTo>
                    <a:pt x="125425" y="182705"/>
                    <a:pt x="112845" y="203072"/>
                    <a:pt x="102661" y="221642"/>
                  </a:cubicBezTo>
                  <a:lnTo>
                    <a:pt x="39164" y="207865"/>
                  </a:lnTo>
                  <a:close/>
                  <a:moveTo>
                    <a:pt x="117038" y="302512"/>
                  </a:moveTo>
                  <a:lnTo>
                    <a:pt x="97869" y="283343"/>
                  </a:lnTo>
                  <a:cubicBezTo>
                    <a:pt x="100864" y="277352"/>
                    <a:pt x="105656" y="267768"/>
                    <a:pt x="111647" y="256386"/>
                  </a:cubicBezTo>
                  <a:lnTo>
                    <a:pt x="136806" y="281546"/>
                  </a:lnTo>
                  <a:lnTo>
                    <a:pt x="117038" y="302512"/>
                  </a:lnTo>
                  <a:close/>
                  <a:moveTo>
                    <a:pt x="108053" y="357623"/>
                  </a:moveTo>
                  <a:cubicBezTo>
                    <a:pt x="106855" y="358821"/>
                    <a:pt x="105656" y="360019"/>
                    <a:pt x="104458" y="360618"/>
                  </a:cubicBezTo>
                  <a:cubicBezTo>
                    <a:pt x="104458" y="360618"/>
                    <a:pt x="104458" y="360618"/>
                    <a:pt x="104458" y="360618"/>
                  </a:cubicBezTo>
                  <a:cubicBezTo>
                    <a:pt x="103859" y="361217"/>
                    <a:pt x="103260" y="361217"/>
                    <a:pt x="102661" y="361816"/>
                  </a:cubicBezTo>
                  <a:cubicBezTo>
                    <a:pt x="102661" y="361816"/>
                    <a:pt x="102062" y="361816"/>
                    <a:pt x="102062" y="362415"/>
                  </a:cubicBezTo>
                  <a:lnTo>
                    <a:pt x="46352" y="392367"/>
                  </a:lnTo>
                  <a:lnTo>
                    <a:pt x="76304" y="337855"/>
                  </a:lnTo>
                  <a:cubicBezTo>
                    <a:pt x="76304" y="337256"/>
                    <a:pt x="76903" y="337256"/>
                    <a:pt x="76903" y="336657"/>
                  </a:cubicBezTo>
                  <a:cubicBezTo>
                    <a:pt x="78101" y="334261"/>
                    <a:pt x="79299" y="332464"/>
                    <a:pt x="81096" y="330666"/>
                  </a:cubicBezTo>
                  <a:cubicBezTo>
                    <a:pt x="88884" y="322879"/>
                    <a:pt x="100864" y="322879"/>
                    <a:pt x="108652" y="330666"/>
                  </a:cubicBezTo>
                  <a:cubicBezTo>
                    <a:pt x="115840" y="337256"/>
                    <a:pt x="115840" y="349835"/>
                    <a:pt x="108053" y="357623"/>
                  </a:cubicBezTo>
                  <a:lnTo>
                    <a:pt x="108053" y="357623"/>
                  </a:lnTo>
                  <a:close/>
                  <a:moveTo>
                    <a:pt x="154777" y="340251"/>
                  </a:moveTo>
                  <a:lnTo>
                    <a:pt x="135608" y="321082"/>
                  </a:lnTo>
                  <a:lnTo>
                    <a:pt x="155975" y="300715"/>
                  </a:lnTo>
                  <a:lnTo>
                    <a:pt x="181135" y="325874"/>
                  </a:lnTo>
                  <a:cubicBezTo>
                    <a:pt x="169753" y="331864"/>
                    <a:pt x="160768" y="336657"/>
                    <a:pt x="154777" y="340251"/>
                  </a:cubicBezTo>
                  <a:lnTo>
                    <a:pt x="154777" y="340251"/>
                  </a:lnTo>
                  <a:close/>
                  <a:moveTo>
                    <a:pt x="276980" y="350435"/>
                  </a:moveTo>
                  <a:lnTo>
                    <a:pt x="229656" y="397758"/>
                  </a:lnTo>
                  <a:lnTo>
                    <a:pt x="215879" y="334261"/>
                  </a:lnTo>
                  <a:cubicBezTo>
                    <a:pt x="234449" y="323478"/>
                    <a:pt x="255415" y="310898"/>
                    <a:pt x="274584" y="297720"/>
                  </a:cubicBezTo>
                  <a:lnTo>
                    <a:pt x="276980" y="350435"/>
                  </a:lnTo>
                  <a:close/>
                  <a:moveTo>
                    <a:pt x="314120" y="236019"/>
                  </a:moveTo>
                  <a:cubicBezTo>
                    <a:pt x="292555" y="257584"/>
                    <a:pt x="242835" y="288734"/>
                    <a:pt x="203299" y="312096"/>
                  </a:cubicBezTo>
                  <a:lnTo>
                    <a:pt x="173347" y="282145"/>
                  </a:lnTo>
                  <a:lnTo>
                    <a:pt x="215280" y="240212"/>
                  </a:lnTo>
                  <a:cubicBezTo>
                    <a:pt x="220072" y="235420"/>
                    <a:pt x="220072" y="227034"/>
                    <a:pt x="215280" y="222241"/>
                  </a:cubicBezTo>
                  <a:cubicBezTo>
                    <a:pt x="210487" y="217449"/>
                    <a:pt x="202101" y="217449"/>
                    <a:pt x="197309" y="222241"/>
                  </a:cubicBezTo>
                  <a:lnTo>
                    <a:pt x="155376" y="264174"/>
                  </a:lnTo>
                  <a:lnTo>
                    <a:pt x="124826" y="233623"/>
                  </a:lnTo>
                  <a:cubicBezTo>
                    <a:pt x="126024" y="231826"/>
                    <a:pt x="127222" y="229430"/>
                    <a:pt x="128420" y="227633"/>
                  </a:cubicBezTo>
                  <a:cubicBezTo>
                    <a:pt x="154777" y="181507"/>
                    <a:pt x="180536" y="145565"/>
                    <a:pt x="202101" y="124000"/>
                  </a:cubicBezTo>
                  <a:cubicBezTo>
                    <a:pt x="228458" y="97642"/>
                    <a:pt x="259009" y="75478"/>
                    <a:pt x="292555" y="59304"/>
                  </a:cubicBezTo>
                  <a:lnTo>
                    <a:pt x="378816" y="145565"/>
                  </a:lnTo>
                  <a:cubicBezTo>
                    <a:pt x="363840" y="174918"/>
                    <a:pt x="343473" y="206666"/>
                    <a:pt x="314120" y="2360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514;p53">
              <a:extLst>
                <a:ext uri="{FF2B5EF4-FFF2-40B4-BE49-F238E27FC236}">
                  <a16:creationId xmlns:a16="http://schemas.microsoft.com/office/drawing/2014/main" id="{B75DD7FF-ECD2-16E4-2FF7-9EA62ABA0185}"/>
                </a:ext>
              </a:extLst>
            </p:cNvPr>
            <p:cNvSpPr/>
            <p:nvPr/>
          </p:nvSpPr>
          <p:spPr>
            <a:xfrm>
              <a:off x="1591620" y="1550348"/>
              <a:ext cx="106721" cy="106721"/>
            </a:xfrm>
            <a:custGeom>
              <a:avLst/>
              <a:gdLst/>
              <a:ahLst/>
              <a:cxnLst/>
              <a:rect l="l" t="t" r="r" b="b"/>
              <a:pathLst>
                <a:path w="106721" h="106721" extrusionOk="0">
                  <a:moveTo>
                    <a:pt x="91063" y="15658"/>
                  </a:moveTo>
                  <a:cubicBezTo>
                    <a:pt x="57518" y="-17888"/>
                    <a:pt x="-589" y="6073"/>
                    <a:pt x="10" y="53397"/>
                  </a:cubicBezTo>
                  <a:cubicBezTo>
                    <a:pt x="-589" y="82150"/>
                    <a:pt x="24571" y="107310"/>
                    <a:pt x="53324" y="106711"/>
                  </a:cubicBezTo>
                  <a:cubicBezTo>
                    <a:pt x="100648" y="107310"/>
                    <a:pt x="124609" y="49204"/>
                    <a:pt x="91063" y="15658"/>
                  </a:cubicBezTo>
                  <a:close/>
                  <a:moveTo>
                    <a:pt x="73092" y="73165"/>
                  </a:moveTo>
                  <a:cubicBezTo>
                    <a:pt x="62909" y="83947"/>
                    <a:pt x="44339" y="83947"/>
                    <a:pt x="33556" y="73165"/>
                  </a:cubicBezTo>
                  <a:cubicBezTo>
                    <a:pt x="22774" y="62981"/>
                    <a:pt x="22774" y="44411"/>
                    <a:pt x="33556" y="33629"/>
                  </a:cubicBezTo>
                  <a:cubicBezTo>
                    <a:pt x="44339" y="22846"/>
                    <a:pt x="62310" y="22846"/>
                    <a:pt x="73092" y="33629"/>
                  </a:cubicBezTo>
                  <a:cubicBezTo>
                    <a:pt x="83875" y="45010"/>
                    <a:pt x="83875" y="62382"/>
                    <a:pt x="73092" y="73165"/>
                  </a:cubicBezTo>
                  <a:lnTo>
                    <a:pt x="73092" y="7316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" name="Google Shape;1359;p44">
            <a:extLst>
              <a:ext uri="{FF2B5EF4-FFF2-40B4-BE49-F238E27FC236}">
                <a16:creationId xmlns:a16="http://schemas.microsoft.com/office/drawing/2014/main" id="{DF46B849-8D87-07DF-583C-3EFD19035E59}"/>
              </a:ext>
            </a:extLst>
          </p:cNvPr>
          <p:cNvSpPr txBox="1">
            <a:spLocks/>
          </p:cNvSpPr>
          <p:nvPr/>
        </p:nvSpPr>
        <p:spPr>
          <a:xfrm>
            <a:off x="-2859502" y="3075378"/>
            <a:ext cx="2778766" cy="99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171450" indent="-171450">
              <a:lnSpc>
                <a:spcPct val="15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/>
              <a:t>Chiral-long-period-fiber-grating</a:t>
            </a:r>
          </a:p>
          <a:p>
            <a:pPr marL="171450" indent="-171450">
              <a:lnSpc>
                <a:spcPct val="15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/>
              <a:t>Long-period-fiber-grating</a:t>
            </a:r>
            <a:endParaRPr lang="en-US" dirty="0"/>
          </a:p>
        </p:txBody>
      </p:sp>
      <p:sp>
        <p:nvSpPr>
          <p:cNvPr id="34" name="Google Shape;1360;p44">
            <a:extLst>
              <a:ext uri="{FF2B5EF4-FFF2-40B4-BE49-F238E27FC236}">
                <a16:creationId xmlns:a16="http://schemas.microsoft.com/office/drawing/2014/main" id="{4FB5DEEE-C839-457F-04B1-C7D173945E6D}"/>
              </a:ext>
            </a:extLst>
          </p:cNvPr>
          <p:cNvSpPr txBox="1">
            <a:spLocks/>
          </p:cNvSpPr>
          <p:nvPr/>
        </p:nvSpPr>
        <p:spPr>
          <a:xfrm>
            <a:off x="-2551390" y="1955596"/>
            <a:ext cx="29037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700" b="0" i="0" u="none" strike="noStrike" cap="none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sz="1600" b="1"/>
              <a:t>Em Fibras óticas</a:t>
            </a:r>
            <a:endParaRPr lang="en-US" sz="1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EA908-01D1-0892-2C79-975FCC39D453}"/>
              </a:ext>
            </a:extLst>
          </p:cNvPr>
          <p:cNvSpPr txBox="1"/>
          <p:nvPr/>
        </p:nvSpPr>
        <p:spPr>
          <a:xfrm>
            <a:off x="1743121" y="803216"/>
            <a:ext cx="539295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Anybody"/>
              </a:rPr>
              <a:t>Existem</a:t>
            </a:r>
            <a:r>
              <a:rPr lang="en-US" dirty="0">
                <a:solidFill>
                  <a:schemeClr val="tx1"/>
                </a:solidFill>
                <a:latin typeface="Anybody"/>
              </a:rPr>
              <a:t> </a:t>
            </a:r>
            <a:r>
              <a:rPr lang="pt-PT" dirty="0">
                <a:solidFill>
                  <a:schemeClr val="tx1"/>
                </a:solidFill>
                <a:latin typeface="Anybody"/>
              </a:rPr>
              <a:t>vários</a:t>
            </a:r>
            <a:r>
              <a:rPr lang="en-US" dirty="0">
                <a:solidFill>
                  <a:schemeClr val="tx1"/>
                </a:solidFill>
                <a:latin typeface="Anybody"/>
              </a:rPr>
              <a:t> </a:t>
            </a:r>
            <a:r>
              <a:rPr lang="en-US" dirty="0" err="1">
                <a:solidFill>
                  <a:schemeClr val="tx1"/>
                </a:solidFill>
                <a:latin typeface="Anybody"/>
              </a:rPr>
              <a:t>tipos</a:t>
            </a:r>
            <a:r>
              <a:rPr lang="en-US" dirty="0">
                <a:solidFill>
                  <a:schemeClr val="tx1"/>
                </a:solidFill>
                <a:latin typeface="Anybody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Anybody"/>
              </a:rPr>
              <a:t>feixes</a:t>
            </a:r>
            <a:r>
              <a:rPr lang="en-US" dirty="0">
                <a:solidFill>
                  <a:schemeClr val="tx1"/>
                </a:solidFill>
                <a:latin typeface="Anybody"/>
              </a:rPr>
              <a:t> que </a:t>
            </a:r>
            <a:r>
              <a:rPr lang="en-US" dirty="0" err="1">
                <a:solidFill>
                  <a:schemeClr val="tx1"/>
                </a:solidFill>
                <a:latin typeface="Anybody"/>
              </a:rPr>
              <a:t>podem</a:t>
            </a:r>
            <a:r>
              <a:rPr lang="en-US" dirty="0">
                <a:solidFill>
                  <a:schemeClr val="tx1"/>
                </a:solidFill>
                <a:latin typeface="Anybody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nybody"/>
              </a:rPr>
              <a:t>transportar</a:t>
            </a:r>
            <a:r>
              <a:rPr lang="en-US" dirty="0">
                <a:solidFill>
                  <a:schemeClr val="tx1"/>
                </a:solidFill>
                <a:latin typeface="Anybody"/>
              </a:rPr>
              <a:t> OAM</a:t>
            </a:r>
          </a:p>
        </p:txBody>
      </p:sp>
      <p:sp>
        <p:nvSpPr>
          <p:cNvPr id="7" name="Google Shape;1359;p44">
            <a:extLst>
              <a:ext uri="{FF2B5EF4-FFF2-40B4-BE49-F238E27FC236}">
                <a16:creationId xmlns:a16="http://schemas.microsoft.com/office/drawing/2014/main" id="{F719C717-0B2B-BCDF-FC53-822380CF344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3256419" y="2329624"/>
            <a:ext cx="2778766" cy="9913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Long-period-fiber-grating</a:t>
            </a:r>
          </a:p>
          <a:p>
            <a:pPr marL="171450" indent="-171450">
              <a:lnSpc>
                <a:spcPct val="15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Chiral-long-period-fiber-grating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973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  <p:bldP spid="8" grpId="0" build="p"/>
      <p:bldP spid="10" grpId="0" build="p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359;p44">
            <a:extLst>
              <a:ext uri="{FF2B5EF4-FFF2-40B4-BE49-F238E27FC236}">
                <a16:creationId xmlns:a16="http://schemas.microsoft.com/office/drawing/2014/main" id="{B317E29D-483E-E146-D71E-5DB5A4DB38C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88448" y="2317744"/>
            <a:ext cx="2778766" cy="9913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Long-period-fiber-grating</a:t>
            </a:r>
          </a:p>
          <a:p>
            <a:pPr marL="171450" indent="-171450">
              <a:lnSpc>
                <a:spcPct val="15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Chiral-long-period-fiber-grating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dirty="0">
              <a:solidFill>
                <a:srgbClr val="FF0000"/>
              </a:solidFill>
            </a:endParaRPr>
          </a:p>
        </p:txBody>
      </p:sp>
      <p:sp>
        <p:nvSpPr>
          <p:cNvPr id="1262" name="Google Shape;1262;p37"/>
          <p:cNvSpPr txBox="1">
            <a:spLocks noGrp="1"/>
          </p:cNvSpPr>
          <p:nvPr>
            <p:ph type="title"/>
          </p:nvPr>
        </p:nvSpPr>
        <p:spPr>
          <a:xfrm>
            <a:off x="1645157" y="445025"/>
            <a:ext cx="608959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Técnicas</a:t>
            </a:r>
            <a:r>
              <a:rPr lang="en-US" dirty="0"/>
              <a:t> de </a:t>
            </a:r>
            <a:r>
              <a:rPr lang="en-US" dirty="0" err="1"/>
              <a:t>manipulação</a:t>
            </a:r>
            <a:r>
              <a:rPr lang="en-US" dirty="0"/>
              <a:t> de luz</a:t>
            </a:r>
          </a:p>
        </p:txBody>
      </p:sp>
      <p:sp>
        <p:nvSpPr>
          <p:cNvPr id="4" name="Google Shape;1239;p35">
            <a:extLst>
              <a:ext uri="{FF2B5EF4-FFF2-40B4-BE49-F238E27FC236}">
                <a16:creationId xmlns:a16="http://schemas.microsoft.com/office/drawing/2014/main" id="{A919461C-EF5F-4361-5DE8-5A908CC478C5}"/>
              </a:ext>
            </a:extLst>
          </p:cNvPr>
          <p:cNvSpPr txBox="1">
            <a:spLocks/>
          </p:cNvSpPr>
          <p:nvPr/>
        </p:nvSpPr>
        <p:spPr>
          <a:xfrm>
            <a:off x="673415" y="507575"/>
            <a:ext cx="796829" cy="4476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 algn="ctr"/>
            <a:r>
              <a:rPr lang="en" sz="3000" b="1" dirty="0"/>
              <a:t>02</a:t>
            </a:r>
          </a:p>
        </p:txBody>
      </p:sp>
      <p:sp>
        <p:nvSpPr>
          <p:cNvPr id="16" name="Google Shape;1360;p44">
            <a:extLst>
              <a:ext uri="{FF2B5EF4-FFF2-40B4-BE49-F238E27FC236}">
                <a16:creationId xmlns:a16="http://schemas.microsoft.com/office/drawing/2014/main" id="{B3740B39-C914-E3B3-5A43-3D002D0B4D5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036422" y="1985271"/>
            <a:ext cx="2903700" cy="41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E</a:t>
            </a:r>
            <a:r>
              <a:rPr lang="en" sz="1600" b="1" dirty="0"/>
              <a:t>m Fibras óticas</a:t>
            </a:r>
            <a:endParaRPr sz="1600" b="1" dirty="0"/>
          </a:p>
        </p:txBody>
      </p:sp>
      <p:sp>
        <p:nvSpPr>
          <p:cNvPr id="18" name="Google Shape;1362;p44">
            <a:extLst>
              <a:ext uri="{FF2B5EF4-FFF2-40B4-BE49-F238E27FC236}">
                <a16:creationId xmlns:a16="http://schemas.microsoft.com/office/drawing/2014/main" id="{14703A7F-160F-1397-578F-3828E1AE9F35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912391" y="2026537"/>
            <a:ext cx="2903700" cy="41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E</a:t>
            </a:r>
            <a:r>
              <a:rPr lang="en" sz="1600" b="1" dirty="0"/>
              <a:t>m espaço livre</a:t>
            </a:r>
            <a:endParaRPr sz="1600" b="1" dirty="0"/>
          </a:p>
        </p:txBody>
      </p:sp>
      <p:sp>
        <p:nvSpPr>
          <p:cNvPr id="19" name="Google Shape;1363;p44">
            <a:extLst>
              <a:ext uri="{FF2B5EF4-FFF2-40B4-BE49-F238E27FC236}">
                <a16:creationId xmlns:a16="http://schemas.microsoft.com/office/drawing/2014/main" id="{55F76EE8-BF99-0A8E-240B-C0446687663E}"/>
              </a:ext>
            </a:extLst>
          </p:cNvPr>
          <p:cNvSpPr/>
          <p:nvPr/>
        </p:nvSpPr>
        <p:spPr>
          <a:xfrm>
            <a:off x="1098557" y="1441326"/>
            <a:ext cx="546600" cy="546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0" name="Google Shape;1364;p44">
            <a:extLst>
              <a:ext uri="{FF2B5EF4-FFF2-40B4-BE49-F238E27FC236}">
                <a16:creationId xmlns:a16="http://schemas.microsoft.com/office/drawing/2014/main" id="{3B15EDE3-58E6-79F9-87EE-55792C3F14F6}"/>
              </a:ext>
            </a:extLst>
          </p:cNvPr>
          <p:cNvSpPr/>
          <p:nvPr/>
        </p:nvSpPr>
        <p:spPr>
          <a:xfrm>
            <a:off x="4996060" y="1438671"/>
            <a:ext cx="546600" cy="546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" name="Google Shape;1684;p53">
            <a:extLst>
              <a:ext uri="{FF2B5EF4-FFF2-40B4-BE49-F238E27FC236}">
                <a16:creationId xmlns:a16="http://schemas.microsoft.com/office/drawing/2014/main" id="{39829B2D-1343-DF5F-B0CD-2D3E4F3A6DC9}"/>
              </a:ext>
            </a:extLst>
          </p:cNvPr>
          <p:cNvSpPr/>
          <p:nvPr/>
        </p:nvSpPr>
        <p:spPr>
          <a:xfrm>
            <a:off x="1200335" y="1576167"/>
            <a:ext cx="297816" cy="315531"/>
          </a:xfrm>
          <a:custGeom>
            <a:avLst/>
            <a:gdLst/>
            <a:ahLst/>
            <a:cxnLst/>
            <a:rect l="l" t="t" r="r" b="b"/>
            <a:pathLst>
              <a:path w="412202" h="436721" extrusionOk="0">
                <a:moveTo>
                  <a:pt x="400181" y="265997"/>
                </a:moveTo>
                <a:lnTo>
                  <a:pt x="362442" y="265997"/>
                </a:lnTo>
                <a:cubicBezTo>
                  <a:pt x="366635" y="255814"/>
                  <a:pt x="368432" y="248026"/>
                  <a:pt x="369031" y="246229"/>
                </a:cubicBezTo>
                <a:cubicBezTo>
                  <a:pt x="383408" y="200104"/>
                  <a:pt x="380413" y="150983"/>
                  <a:pt x="359447" y="104258"/>
                </a:cubicBezTo>
                <a:cubicBezTo>
                  <a:pt x="331891" y="38365"/>
                  <a:pt x="258809" y="-572"/>
                  <a:pt x="189920" y="27"/>
                </a:cubicBezTo>
                <a:cubicBezTo>
                  <a:pt x="189321" y="27"/>
                  <a:pt x="189321" y="27"/>
                  <a:pt x="188722" y="27"/>
                </a:cubicBezTo>
                <a:cubicBezTo>
                  <a:pt x="188722" y="27"/>
                  <a:pt x="188722" y="27"/>
                  <a:pt x="188722" y="27"/>
                </a:cubicBezTo>
                <a:cubicBezTo>
                  <a:pt x="188722" y="27"/>
                  <a:pt x="188722" y="27"/>
                  <a:pt x="188722" y="27"/>
                </a:cubicBezTo>
                <a:cubicBezTo>
                  <a:pt x="88084" y="-1771"/>
                  <a:pt x="-1771" y="87486"/>
                  <a:pt x="27" y="188722"/>
                </a:cubicBezTo>
                <a:cubicBezTo>
                  <a:pt x="27" y="282770"/>
                  <a:pt x="71312" y="363041"/>
                  <a:pt x="164162" y="376219"/>
                </a:cubicBezTo>
                <a:lnTo>
                  <a:pt x="164162" y="424142"/>
                </a:lnTo>
                <a:cubicBezTo>
                  <a:pt x="164162" y="431331"/>
                  <a:pt x="170152" y="436722"/>
                  <a:pt x="176741" y="436722"/>
                </a:cubicBezTo>
                <a:lnTo>
                  <a:pt x="399582" y="436722"/>
                </a:lnTo>
                <a:cubicBezTo>
                  <a:pt x="406770" y="436722"/>
                  <a:pt x="412161" y="430732"/>
                  <a:pt x="412161" y="424142"/>
                </a:cubicBezTo>
                <a:lnTo>
                  <a:pt x="412161" y="278577"/>
                </a:lnTo>
                <a:cubicBezTo>
                  <a:pt x="412760" y="271389"/>
                  <a:pt x="406770" y="265997"/>
                  <a:pt x="400181" y="265997"/>
                </a:cubicBezTo>
                <a:lnTo>
                  <a:pt x="400181" y="265997"/>
                </a:lnTo>
                <a:close/>
                <a:moveTo>
                  <a:pt x="288761" y="331292"/>
                </a:moveTo>
                <a:cubicBezTo>
                  <a:pt x="225263" y="331292"/>
                  <a:pt x="202500" y="307331"/>
                  <a:pt x="194712" y="291157"/>
                </a:cubicBezTo>
                <a:cubicBezTo>
                  <a:pt x="234848" y="291157"/>
                  <a:pt x="345070" y="291157"/>
                  <a:pt x="383408" y="291157"/>
                </a:cubicBezTo>
                <a:cubicBezTo>
                  <a:pt x="375021" y="307331"/>
                  <a:pt x="352258" y="331292"/>
                  <a:pt x="288761" y="331292"/>
                </a:cubicBezTo>
                <a:lnTo>
                  <a:pt x="288761" y="331292"/>
                </a:lnTo>
                <a:close/>
                <a:moveTo>
                  <a:pt x="259408" y="265997"/>
                </a:moveTo>
                <a:lnTo>
                  <a:pt x="259408" y="246229"/>
                </a:lnTo>
                <a:lnTo>
                  <a:pt x="313920" y="246229"/>
                </a:lnTo>
                <a:lnTo>
                  <a:pt x="313920" y="265997"/>
                </a:lnTo>
                <a:lnTo>
                  <a:pt x="259408" y="265997"/>
                </a:lnTo>
                <a:close/>
                <a:moveTo>
                  <a:pt x="326500" y="220471"/>
                </a:moveTo>
                <a:lnTo>
                  <a:pt x="298944" y="220471"/>
                </a:lnTo>
                <a:cubicBezTo>
                  <a:pt x="298944" y="213881"/>
                  <a:pt x="298345" y="207292"/>
                  <a:pt x="298345" y="201302"/>
                </a:cubicBezTo>
                <a:lnTo>
                  <a:pt x="352258" y="201302"/>
                </a:lnTo>
                <a:cubicBezTo>
                  <a:pt x="351060" y="213881"/>
                  <a:pt x="348664" y="226461"/>
                  <a:pt x="345070" y="238442"/>
                </a:cubicBezTo>
                <a:lnTo>
                  <a:pt x="345070" y="239041"/>
                </a:lnTo>
                <a:cubicBezTo>
                  <a:pt x="345070" y="239041"/>
                  <a:pt x="343273" y="245630"/>
                  <a:pt x="339678" y="254616"/>
                </a:cubicBezTo>
                <a:lnTo>
                  <a:pt x="339678" y="233051"/>
                </a:lnTo>
                <a:cubicBezTo>
                  <a:pt x="339079" y="226461"/>
                  <a:pt x="333688" y="220471"/>
                  <a:pt x="326500" y="220471"/>
                </a:cubicBezTo>
                <a:close/>
                <a:moveTo>
                  <a:pt x="273186" y="220471"/>
                </a:moveTo>
                <a:lnTo>
                  <a:pt x="246229" y="220471"/>
                </a:lnTo>
                <a:cubicBezTo>
                  <a:pt x="239041" y="220471"/>
                  <a:pt x="233650" y="226461"/>
                  <a:pt x="233650" y="233051"/>
                </a:cubicBezTo>
                <a:lnTo>
                  <a:pt x="233650" y="265398"/>
                </a:lnTo>
                <a:lnTo>
                  <a:pt x="201901" y="265398"/>
                </a:lnTo>
                <a:lnTo>
                  <a:pt x="201901" y="200703"/>
                </a:lnTo>
                <a:lnTo>
                  <a:pt x="272587" y="200703"/>
                </a:lnTo>
                <a:cubicBezTo>
                  <a:pt x="272587" y="207891"/>
                  <a:pt x="273186" y="214481"/>
                  <a:pt x="273186" y="220471"/>
                </a:cubicBezTo>
                <a:close/>
                <a:moveTo>
                  <a:pt x="201901" y="176142"/>
                </a:moveTo>
                <a:lnTo>
                  <a:pt x="201901" y="34771"/>
                </a:lnTo>
                <a:cubicBezTo>
                  <a:pt x="210287" y="40761"/>
                  <a:pt x="219872" y="49746"/>
                  <a:pt x="228857" y="62326"/>
                </a:cubicBezTo>
                <a:cubicBezTo>
                  <a:pt x="253418" y="94674"/>
                  <a:pt x="264799" y="136606"/>
                  <a:pt x="270190" y="176142"/>
                </a:cubicBezTo>
                <a:lnTo>
                  <a:pt x="201901" y="176142"/>
                </a:lnTo>
                <a:lnTo>
                  <a:pt x="201901" y="176142"/>
                </a:lnTo>
                <a:close/>
                <a:moveTo>
                  <a:pt x="176142" y="36568"/>
                </a:moveTo>
                <a:lnTo>
                  <a:pt x="176142" y="176142"/>
                </a:lnTo>
                <a:lnTo>
                  <a:pt x="110249" y="176142"/>
                </a:lnTo>
                <a:cubicBezTo>
                  <a:pt x="112645" y="130616"/>
                  <a:pt x="126423" y="91679"/>
                  <a:pt x="152181" y="60529"/>
                </a:cubicBezTo>
                <a:cubicBezTo>
                  <a:pt x="160567" y="50345"/>
                  <a:pt x="168954" y="42558"/>
                  <a:pt x="176142" y="36568"/>
                </a:cubicBezTo>
                <a:lnTo>
                  <a:pt x="176142" y="36568"/>
                </a:lnTo>
                <a:close/>
                <a:moveTo>
                  <a:pt x="176142" y="201302"/>
                </a:moveTo>
                <a:lnTo>
                  <a:pt x="176142" y="265997"/>
                </a:lnTo>
                <a:cubicBezTo>
                  <a:pt x="169553" y="266596"/>
                  <a:pt x="164162" y="271988"/>
                  <a:pt x="164162" y="278577"/>
                </a:cubicBezTo>
                <a:lnTo>
                  <a:pt x="164162" y="328896"/>
                </a:lnTo>
                <a:cubicBezTo>
                  <a:pt x="140200" y="303736"/>
                  <a:pt x="113244" y="263002"/>
                  <a:pt x="110249" y="201302"/>
                </a:cubicBezTo>
                <a:lnTo>
                  <a:pt x="176142" y="201302"/>
                </a:lnTo>
                <a:close/>
                <a:moveTo>
                  <a:pt x="336084" y="114442"/>
                </a:moveTo>
                <a:cubicBezTo>
                  <a:pt x="345070" y="134809"/>
                  <a:pt x="350461" y="155176"/>
                  <a:pt x="352258" y="175543"/>
                </a:cubicBezTo>
                <a:lnTo>
                  <a:pt x="295350" y="175543"/>
                </a:lnTo>
                <a:cubicBezTo>
                  <a:pt x="292954" y="153978"/>
                  <a:pt x="288761" y="134210"/>
                  <a:pt x="282770" y="115640"/>
                </a:cubicBezTo>
                <a:cubicBezTo>
                  <a:pt x="271988" y="82094"/>
                  <a:pt x="258210" y="55737"/>
                  <a:pt x="237244" y="32374"/>
                </a:cubicBezTo>
                <a:cubicBezTo>
                  <a:pt x="245031" y="34771"/>
                  <a:pt x="253418" y="37766"/>
                  <a:pt x="261205" y="40761"/>
                </a:cubicBezTo>
                <a:cubicBezTo>
                  <a:pt x="294751" y="55737"/>
                  <a:pt x="321108" y="81495"/>
                  <a:pt x="336084" y="114442"/>
                </a:cubicBezTo>
                <a:close/>
                <a:moveTo>
                  <a:pt x="99466" y="52142"/>
                </a:moveTo>
                <a:cubicBezTo>
                  <a:pt x="113244" y="43157"/>
                  <a:pt x="128220" y="36568"/>
                  <a:pt x="143196" y="31775"/>
                </a:cubicBezTo>
                <a:cubicBezTo>
                  <a:pt x="140200" y="35370"/>
                  <a:pt x="136606" y="38964"/>
                  <a:pt x="133611" y="42558"/>
                </a:cubicBezTo>
                <a:cubicBezTo>
                  <a:pt x="112645" y="67717"/>
                  <a:pt x="88084" y="110249"/>
                  <a:pt x="85089" y="175543"/>
                </a:cubicBezTo>
                <a:lnTo>
                  <a:pt x="26384" y="175543"/>
                </a:lnTo>
                <a:cubicBezTo>
                  <a:pt x="29978" y="125824"/>
                  <a:pt x="56935" y="80297"/>
                  <a:pt x="99466" y="52142"/>
                </a:cubicBezTo>
                <a:lnTo>
                  <a:pt x="99466" y="52142"/>
                </a:lnTo>
                <a:close/>
                <a:moveTo>
                  <a:pt x="26384" y="201302"/>
                </a:moveTo>
                <a:lnTo>
                  <a:pt x="85089" y="201302"/>
                </a:lnTo>
                <a:cubicBezTo>
                  <a:pt x="88084" y="270790"/>
                  <a:pt x="117437" y="316915"/>
                  <a:pt x="144993" y="345669"/>
                </a:cubicBezTo>
                <a:cubicBezTo>
                  <a:pt x="79698" y="326500"/>
                  <a:pt x="31176" y="268993"/>
                  <a:pt x="26384" y="201302"/>
                </a:cubicBezTo>
                <a:lnTo>
                  <a:pt x="26384" y="201302"/>
                </a:lnTo>
                <a:close/>
                <a:moveTo>
                  <a:pt x="189920" y="411562"/>
                </a:moveTo>
                <a:lnTo>
                  <a:pt x="189920" y="327099"/>
                </a:lnTo>
                <a:cubicBezTo>
                  <a:pt x="198306" y="334886"/>
                  <a:pt x="208490" y="340877"/>
                  <a:pt x="219872" y="345669"/>
                </a:cubicBezTo>
                <a:lnTo>
                  <a:pt x="219872" y="363041"/>
                </a:lnTo>
                <a:cubicBezTo>
                  <a:pt x="220471" y="379814"/>
                  <a:pt x="245031" y="379814"/>
                  <a:pt x="245630" y="363041"/>
                </a:cubicBezTo>
                <a:lnTo>
                  <a:pt x="245630" y="353456"/>
                </a:lnTo>
                <a:cubicBezTo>
                  <a:pt x="271389" y="358848"/>
                  <a:pt x="307930" y="358848"/>
                  <a:pt x="333688" y="352857"/>
                </a:cubicBezTo>
                <a:lnTo>
                  <a:pt x="333688" y="363041"/>
                </a:lnTo>
                <a:cubicBezTo>
                  <a:pt x="334287" y="379814"/>
                  <a:pt x="358847" y="379814"/>
                  <a:pt x="359447" y="363041"/>
                </a:cubicBezTo>
                <a:lnTo>
                  <a:pt x="359447" y="345070"/>
                </a:lnTo>
                <a:cubicBezTo>
                  <a:pt x="370229" y="340278"/>
                  <a:pt x="379814" y="334287"/>
                  <a:pt x="387601" y="327099"/>
                </a:cubicBezTo>
                <a:lnTo>
                  <a:pt x="387601" y="411562"/>
                </a:lnTo>
                <a:lnTo>
                  <a:pt x="189920" y="411562"/>
                </a:lnTo>
                <a:lnTo>
                  <a:pt x="189920" y="4115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oogle Shape;1512;p53">
            <a:extLst>
              <a:ext uri="{FF2B5EF4-FFF2-40B4-BE49-F238E27FC236}">
                <a16:creationId xmlns:a16="http://schemas.microsoft.com/office/drawing/2014/main" id="{A362A4CA-8276-4E76-F28A-09FC2EADC4DD}"/>
              </a:ext>
            </a:extLst>
          </p:cNvPr>
          <p:cNvGrpSpPr/>
          <p:nvPr/>
        </p:nvGrpSpPr>
        <p:grpSpPr>
          <a:xfrm>
            <a:off x="5111196" y="1573401"/>
            <a:ext cx="316327" cy="315751"/>
            <a:chOff x="1369163" y="1441407"/>
            <a:chExt cx="437520" cy="436723"/>
          </a:xfrm>
        </p:grpSpPr>
        <p:sp>
          <p:nvSpPr>
            <p:cNvPr id="6" name="Google Shape;1513;p53">
              <a:extLst>
                <a:ext uri="{FF2B5EF4-FFF2-40B4-BE49-F238E27FC236}">
                  <a16:creationId xmlns:a16="http://schemas.microsoft.com/office/drawing/2014/main" id="{5572565F-CC02-701F-C4B7-449C91910829}"/>
                </a:ext>
              </a:extLst>
            </p:cNvPr>
            <p:cNvSpPr/>
            <p:nvPr/>
          </p:nvSpPr>
          <p:spPr>
            <a:xfrm>
              <a:off x="1369163" y="1441407"/>
              <a:ext cx="437520" cy="436723"/>
            </a:xfrm>
            <a:custGeom>
              <a:avLst/>
              <a:gdLst/>
              <a:ahLst/>
              <a:cxnLst/>
              <a:rect l="l" t="t" r="r" b="b"/>
              <a:pathLst>
                <a:path w="437520" h="436723" extrusionOk="0">
                  <a:moveTo>
                    <a:pt x="424342" y="94048"/>
                  </a:moveTo>
                  <a:cubicBezTo>
                    <a:pt x="437521" y="47324"/>
                    <a:pt x="437521" y="14377"/>
                    <a:pt x="437521" y="12580"/>
                  </a:cubicBezTo>
                  <a:cubicBezTo>
                    <a:pt x="437521" y="8985"/>
                    <a:pt x="436323" y="5990"/>
                    <a:pt x="433328" y="3594"/>
                  </a:cubicBezTo>
                  <a:cubicBezTo>
                    <a:pt x="430932" y="1198"/>
                    <a:pt x="427337" y="0"/>
                    <a:pt x="423743" y="0"/>
                  </a:cubicBezTo>
                  <a:cubicBezTo>
                    <a:pt x="318912" y="4193"/>
                    <a:pt x="219473" y="53913"/>
                    <a:pt x="155975" y="137778"/>
                  </a:cubicBezTo>
                  <a:lnTo>
                    <a:pt x="81695" y="134184"/>
                  </a:lnTo>
                  <a:cubicBezTo>
                    <a:pt x="78101" y="134184"/>
                    <a:pt x="74507" y="135382"/>
                    <a:pt x="72111" y="137778"/>
                  </a:cubicBezTo>
                  <a:lnTo>
                    <a:pt x="3821" y="206067"/>
                  </a:lnTo>
                  <a:cubicBezTo>
                    <a:pt x="227" y="209662"/>
                    <a:pt x="-971" y="214454"/>
                    <a:pt x="826" y="218647"/>
                  </a:cubicBezTo>
                  <a:cubicBezTo>
                    <a:pt x="2024" y="222840"/>
                    <a:pt x="5618" y="226435"/>
                    <a:pt x="10410" y="227633"/>
                  </a:cubicBezTo>
                  <a:lnTo>
                    <a:pt x="89483" y="244406"/>
                  </a:lnTo>
                  <a:cubicBezTo>
                    <a:pt x="78700" y="264773"/>
                    <a:pt x="72111" y="279150"/>
                    <a:pt x="70913" y="280348"/>
                  </a:cubicBezTo>
                  <a:cubicBezTo>
                    <a:pt x="68516" y="285140"/>
                    <a:pt x="69714" y="291130"/>
                    <a:pt x="73309" y="294724"/>
                  </a:cubicBezTo>
                  <a:lnTo>
                    <a:pt x="79299" y="300715"/>
                  </a:lnTo>
                  <a:cubicBezTo>
                    <a:pt x="73309" y="303111"/>
                    <a:pt x="67318" y="306705"/>
                    <a:pt x="62526" y="311497"/>
                  </a:cubicBezTo>
                  <a:cubicBezTo>
                    <a:pt x="58932" y="315091"/>
                    <a:pt x="55338" y="319884"/>
                    <a:pt x="53541" y="324676"/>
                  </a:cubicBezTo>
                  <a:lnTo>
                    <a:pt x="2623" y="416927"/>
                  </a:lnTo>
                  <a:cubicBezTo>
                    <a:pt x="-372" y="421719"/>
                    <a:pt x="826" y="428309"/>
                    <a:pt x="5019" y="431903"/>
                  </a:cubicBezTo>
                  <a:cubicBezTo>
                    <a:pt x="7415" y="434299"/>
                    <a:pt x="11009" y="435497"/>
                    <a:pt x="14004" y="435497"/>
                  </a:cubicBezTo>
                  <a:cubicBezTo>
                    <a:pt x="15801" y="435497"/>
                    <a:pt x="18198" y="434898"/>
                    <a:pt x="19995" y="433700"/>
                  </a:cubicBezTo>
                  <a:lnTo>
                    <a:pt x="112845" y="383980"/>
                  </a:lnTo>
                  <a:cubicBezTo>
                    <a:pt x="114043" y="383381"/>
                    <a:pt x="115840" y="382782"/>
                    <a:pt x="117038" y="381584"/>
                  </a:cubicBezTo>
                  <a:cubicBezTo>
                    <a:pt x="117038" y="381584"/>
                    <a:pt x="117038" y="381584"/>
                    <a:pt x="117637" y="381584"/>
                  </a:cubicBezTo>
                  <a:cubicBezTo>
                    <a:pt x="120632" y="379787"/>
                    <a:pt x="123627" y="377391"/>
                    <a:pt x="126024" y="374995"/>
                  </a:cubicBezTo>
                  <a:cubicBezTo>
                    <a:pt x="130816" y="370203"/>
                    <a:pt x="134410" y="364212"/>
                    <a:pt x="136806" y="358222"/>
                  </a:cubicBezTo>
                  <a:lnTo>
                    <a:pt x="143396" y="364811"/>
                  </a:lnTo>
                  <a:cubicBezTo>
                    <a:pt x="147589" y="369004"/>
                    <a:pt x="153579" y="369604"/>
                    <a:pt x="158371" y="367207"/>
                  </a:cubicBezTo>
                  <a:cubicBezTo>
                    <a:pt x="160169" y="366009"/>
                    <a:pt x="173347" y="358821"/>
                    <a:pt x="192516" y="348038"/>
                  </a:cubicBezTo>
                  <a:lnTo>
                    <a:pt x="209289" y="426512"/>
                  </a:lnTo>
                  <a:cubicBezTo>
                    <a:pt x="211086" y="436096"/>
                    <a:pt x="223666" y="440290"/>
                    <a:pt x="230854" y="433101"/>
                  </a:cubicBezTo>
                  <a:lnTo>
                    <a:pt x="299144" y="364811"/>
                  </a:lnTo>
                  <a:cubicBezTo>
                    <a:pt x="301540" y="362415"/>
                    <a:pt x="303338" y="358821"/>
                    <a:pt x="302738" y="355227"/>
                  </a:cubicBezTo>
                  <a:lnTo>
                    <a:pt x="299144" y="281546"/>
                  </a:lnTo>
                  <a:cubicBezTo>
                    <a:pt x="312323" y="271961"/>
                    <a:pt x="323705" y="262976"/>
                    <a:pt x="332091" y="254589"/>
                  </a:cubicBezTo>
                  <a:cubicBezTo>
                    <a:pt x="381811" y="204270"/>
                    <a:pt x="407569" y="152155"/>
                    <a:pt x="424342" y="94048"/>
                  </a:cubicBezTo>
                  <a:lnTo>
                    <a:pt x="424342" y="94048"/>
                  </a:lnTo>
                  <a:close/>
                  <a:moveTo>
                    <a:pt x="399782" y="88058"/>
                  </a:moveTo>
                  <a:cubicBezTo>
                    <a:pt x="396787" y="97642"/>
                    <a:pt x="393791" y="108425"/>
                    <a:pt x="388999" y="119807"/>
                  </a:cubicBezTo>
                  <a:lnTo>
                    <a:pt x="317115" y="47923"/>
                  </a:lnTo>
                  <a:cubicBezTo>
                    <a:pt x="347067" y="36541"/>
                    <a:pt x="378217" y="28754"/>
                    <a:pt x="411164" y="26358"/>
                  </a:cubicBezTo>
                  <a:cubicBezTo>
                    <a:pt x="409965" y="40135"/>
                    <a:pt x="406970" y="61700"/>
                    <a:pt x="399782" y="88058"/>
                  </a:cubicBezTo>
                  <a:close/>
                  <a:moveTo>
                    <a:pt x="39164" y="207865"/>
                  </a:moveTo>
                  <a:lnTo>
                    <a:pt x="86487" y="160541"/>
                  </a:lnTo>
                  <a:lnTo>
                    <a:pt x="138603" y="162937"/>
                  </a:lnTo>
                  <a:cubicBezTo>
                    <a:pt x="125425" y="182705"/>
                    <a:pt x="112845" y="203072"/>
                    <a:pt x="102661" y="221642"/>
                  </a:cubicBezTo>
                  <a:lnTo>
                    <a:pt x="39164" y="207865"/>
                  </a:lnTo>
                  <a:close/>
                  <a:moveTo>
                    <a:pt x="117038" y="302512"/>
                  </a:moveTo>
                  <a:lnTo>
                    <a:pt x="97869" y="283343"/>
                  </a:lnTo>
                  <a:cubicBezTo>
                    <a:pt x="100864" y="277352"/>
                    <a:pt x="105656" y="267768"/>
                    <a:pt x="111647" y="256386"/>
                  </a:cubicBezTo>
                  <a:lnTo>
                    <a:pt x="136806" y="281546"/>
                  </a:lnTo>
                  <a:lnTo>
                    <a:pt x="117038" y="302512"/>
                  </a:lnTo>
                  <a:close/>
                  <a:moveTo>
                    <a:pt x="108053" y="357623"/>
                  </a:moveTo>
                  <a:cubicBezTo>
                    <a:pt x="106855" y="358821"/>
                    <a:pt x="105656" y="360019"/>
                    <a:pt x="104458" y="360618"/>
                  </a:cubicBezTo>
                  <a:cubicBezTo>
                    <a:pt x="104458" y="360618"/>
                    <a:pt x="104458" y="360618"/>
                    <a:pt x="104458" y="360618"/>
                  </a:cubicBezTo>
                  <a:cubicBezTo>
                    <a:pt x="103859" y="361217"/>
                    <a:pt x="103260" y="361217"/>
                    <a:pt x="102661" y="361816"/>
                  </a:cubicBezTo>
                  <a:cubicBezTo>
                    <a:pt x="102661" y="361816"/>
                    <a:pt x="102062" y="361816"/>
                    <a:pt x="102062" y="362415"/>
                  </a:cubicBezTo>
                  <a:lnTo>
                    <a:pt x="46352" y="392367"/>
                  </a:lnTo>
                  <a:lnTo>
                    <a:pt x="76304" y="337855"/>
                  </a:lnTo>
                  <a:cubicBezTo>
                    <a:pt x="76304" y="337256"/>
                    <a:pt x="76903" y="337256"/>
                    <a:pt x="76903" y="336657"/>
                  </a:cubicBezTo>
                  <a:cubicBezTo>
                    <a:pt x="78101" y="334261"/>
                    <a:pt x="79299" y="332464"/>
                    <a:pt x="81096" y="330666"/>
                  </a:cubicBezTo>
                  <a:cubicBezTo>
                    <a:pt x="88884" y="322879"/>
                    <a:pt x="100864" y="322879"/>
                    <a:pt x="108652" y="330666"/>
                  </a:cubicBezTo>
                  <a:cubicBezTo>
                    <a:pt x="115840" y="337256"/>
                    <a:pt x="115840" y="349835"/>
                    <a:pt x="108053" y="357623"/>
                  </a:cubicBezTo>
                  <a:lnTo>
                    <a:pt x="108053" y="357623"/>
                  </a:lnTo>
                  <a:close/>
                  <a:moveTo>
                    <a:pt x="154777" y="340251"/>
                  </a:moveTo>
                  <a:lnTo>
                    <a:pt x="135608" y="321082"/>
                  </a:lnTo>
                  <a:lnTo>
                    <a:pt x="155975" y="300715"/>
                  </a:lnTo>
                  <a:lnTo>
                    <a:pt x="181135" y="325874"/>
                  </a:lnTo>
                  <a:cubicBezTo>
                    <a:pt x="169753" y="331864"/>
                    <a:pt x="160768" y="336657"/>
                    <a:pt x="154777" y="340251"/>
                  </a:cubicBezTo>
                  <a:lnTo>
                    <a:pt x="154777" y="340251"/>
                  </a:lnTo>
                  <a:close/>
                  <a:moveTo>
                    <a:pt x="276980" y="350435"/>
                  </a:moveTo>
                  <a:lnTo>
                    <a:pt x="229656" y="397758"/>
                  </a:lnTo>
                  <a:lnTo>
                    <a:pt x="215879" y="334261"/>
                  </a:lnTo>
                  <a:cubicBezTo>
                    <a:pt x="234449" y="323478"/>
                    <a:pt x="255415" y="310898"/>
                    <a:pt x="274584" y="297720"/>
                  </a:cubicBezTo>
                  <a:lnTo>
                    <a:pt x="276980" y="350435"/>
                  </a:lnTo>
                  <a:close/>
                  <a:moveTo>
                    <a:pt x="314120" y="236019"/>
                  </a:moveTo>
                  <a:cubicBezTo>
                    <a:pt x="292555" y="257584"/>
                    <a:pt x="242835" y="288734"/>
                    <a:pt x="203299" y="312096"/>
                  </a:cubicBezTo>
                  <a:lnTo>
                    <a:pt x="173347" y="282145"/>
                  </a:lnTo>
                  <a:lnTo>
                    <a:pt x="215280" y="240212"/>
                  </a:lnTo>
                  <a:cubicBezTo>
                    <a:pt x="220072" y="235420"/>
                    <a:pt x="220072" y="227034"/>
                    <a:pt x="215280" y="222241"/>
                  </a:cubicBezTo>
                  <a:cubicBezTo>
                    <a:pt x="210487" y="217449"/>
                    <a:pt x="202101" y="217449"/>
                    <a:pt x="197309" y="222241"/>
                  </a:cubicBezTo>
                  <a:lnTo>
                    <a:pt x="155376" y="264174"/>
                  </a:lnTo>
                  <a:lnTo>
                    <a:pt x="124826" y="233623"/>
                  </a:lnTo>
                  <a:cubicBezTo>
                    <a:pt x="126024" y="231826"/>
                    <a:pt x="127222" y="229430"/>
                    <a:pt x="128420" y="227633"/>
                  </a:cubicBezTo>
                  <a:cubicBezTo>
                    <a:pt x="154777" y="181507"/>
                    <a:pt x="180536" y="145565"/>
                    <a:pt x="202101" y="124000"/>
                  </a:cubicBezTo>
                  <a:cubicBezTo>
                    <a:pt x="228458" y="97642"/>
                    <a:pt x="259009" y="75478"/>
                    <a:pt x="292555" y="59304"/>
                  </a:cubicBezTo>
                  <a:lnTo>
                    <a:pt x="378816" y="145565"/>
                  </a:lnTo>
                  <a:cubicBezTo>
                    <a:pt x="363840" y="174918"/>
                    <a:pt x="343473" y="206666"/>
                    <a:pt x="314120" y="2360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514;p53">
              <a:extLst>
                <a:ext uri="{FF2B5EF4-FFF2-40B4-BE49-F238E27FC236}">
                  <a16:creationId xmlns:a16="http://schemas.microsoft.com/office/drawing/2014/main" id="{B9D5B337-18FA-3800-A541-305A6BD34083}"/>
                </a:ext>
              </a:extLst>
            </p:cNvPr>
            <p:cNvSpPr/>
            <p:nvPr/>
          </p:nvSpPr>
          <p:spPr>
            <a:xfrm>
              <a:off x="1591620" y="1550348"/>
              <a:ext cx="106721" cy="106721"/>
            </a:xfrm>
            <a:custGeom>
              <a:avLst/>
              <a:gdLst/>
              <a:ahLst/>
              <a:cxnLst/>
              <a:rect l="l" t="t" r="r" b="b"/>
              <a:pathLst>
                <a:path w="106721" h="106721" extrusionOk="0">
                  <a:moveTo>
                    <a:pt x="91063" y="15658"/>
                  </a:moveTo>
                  <a:cubicBezTo>
                    <a:pt x="57518" y="-17888"/>
                    <a:pt x="-589" y="6073"/>
                    <a:pt x="10" y="53397"/>
                  </a:cubicBezTo>
                  <a:cubicBezTo>
                    <a:pt x="-589" y="82150"/>
                    <a:pt x="24571" y="107310"/>
                    <a:pt x="53324" y="106711"/>
                  </a:cubicBezTo>
                  <a:cubicBezTo>
                    <a:pt x="100648" y="107310"/>
                    <a:pt x="124609" y="49204"/>
                    <a:pt x="91063" y="15658"/>
                  </a:cubicBezTo>
                  <a:close/>
                  <a:moveTo>
                    <a:pt x="73092" y="73165"/>
                  </a:moveTo>
                  <a:cubicBezTo>
                    <a:pt x="62909" y="83947"/>
                    <a:pt x="44339" y="83947"/>
                    <a:pt x="33556" y="73165"/>
                  </a:cubicBezTo>
                  <a:cubicBezTo>
                    <a:pt x="22774" y="62981"/>
                    <a:pt x="22774" y="44411"/>
                    <a:pt x="33556" y="33629"/>
                  </a:cubicBezTo>
                  <a:cubicBezTo>
                    <a:pt x="44339" y="22846"/>
                    <a:pt x="62310" y="22846"/>
                    <a:pt x="73092" y="33629"/>
                  </a:cubicBezTo>
                  <a:cubicBezTo>
                    <a:pt x="83875" y="45010"/>
                    <a:pt x="83875" y="62382"/>
                    <a:pt x="73092" y="73165"/>
                  </a:cubicBezTo>
                  <a:lnTo>
                    <a:pt x="73092" y="7316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BF1E8ED-2AE0-1E0C-5109-ED20FF980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422" y="5669972"/>
            <a:ext cx="4363059" cy="24768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3F9776-511E-7DA1-152F-4859B24B4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272" y="5283053"/>
            <a:ext cx="5046103" cy="2864600"/>
          </a:xfrm>
          <a:prstGeom prst="rect">
            <a:avLst/>
          </a:prstGeom>
        </p:spPr>
      </p:pic>
      <p:sp>
        <p:nvSpPr>
          <p:cNvPr id="10" name="Google Shape;1361;p44">
            <a:extLst>
              <a:ext uri="{FF2B5EF4-FFF2-40B4-BE49-F238E27FC236}">
                <a16:creationId xmlns:a16="http://schemas.microsoft.com/office/drawing/2014/main" id="{ACC8BA1F-CAE5-054B-2406-373FA4BBB213}"/>
              </a:ext>
            </a:extLst>
          </p:cNvPr>
          <p:cNvSpPr txBox="1">
            <a:spLocks/>
          </p:cNvSpPr>
          <p:nvPr/>
        </p:nvSpPr>
        <p:spPr>
          <a:xfrm>
            <a:off x="4912391" y="2298805"/>
            <a:ext cx="2903700" cy="2475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171450" indent="-171450">
              <a:lnSpc>
                <a:spcPct val="15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pt-PT" dirty="0" err="1"/>
              <a:t>Axícones</a:t>
            </a:r>
            <a:endParaRPr lang="pt-PT" dirty="0"/>
          </a:p>
          <a:p>
            <a:pPr marL="171450" indent="-171450">
              <a:lnSpc>
                <a:spcPct val="15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Lentes</a:t>
            </a:r>
            <a:r>
              <a:rPr lang="en-US" dirty="0"/>
              <a:t> </a:t>
            </a:r>
            <a:r>
              <a:rPr lang="pt-PT" dirty="0"/>
              <a:t>cilíndricas</a:t>
            </a:r>
          </a:p>
          <a:p>
            <a:pPr marL="171450" indent="-171450">
              <a:lnSpc>
                <a:spcPct val="15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Placas</a:t>
            </a:r>
            <a:r>
              <a:rPr lang="en-US" dirty="0"/>
              <a:t> de </a:t>
            </a:r>
            <a:r>
              <a:rPr lang="en-US" dirty="0" err="1"/>
              <a:t>fase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espiral</a:t>
            </a:r>
            <a:endParaRPr lang="en-US" dirty="0"/>
          </a:p>
          <a:p>
            <a:pPr marL="171450" indent="-171450">
              <a:lnSpc>
                <a:spcPct val="15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Placas</a:t>
            </a:r>
            <a:r>
              <a:rPr lang="en-US" dirty="0"/>
              <a:t>-Q</a:t>
            </a:r>
          </a:p>
          <a:p>
            <a:pPr marL="171450" indent="-171450">
              <a:lnSpc>
                <a:spcPct val="15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pt-PT" dirty="0"/>
              <a:t>Moduladores</a:t>
            </a:r>
            <a:r>
              <a:rPr lang="en-US" dirty="0"/>
              <a:t> </a:t>
            </a:r>
            <a:r>
              <a:rPr lang="pt-PT" dirty="0"/>
              <a:t>espaciais</a:t>
            </a:r>
            <a:r>
              <a:rPr lang="en-US" dirty="0"/>
              <a:t> de luz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478C1D-F2F4-466E-303F-4EF3564AE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129" y="2047821"/>
            <a:ext cx="4010585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962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61;p44">
            <a:extLst>
              <a:ext uri="{FF2B5EF4-FFF2-40B4-BE49-F238E27FC236}">
                <a16:creationId xmlns:a16="http://schemas.microsoft.com/office/drawing/2014/main" id="{0F3F915E-8DD8-3013-B52E-6FF8C88047B9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2667001" y="509726"/>
            <a:ext cx="4191000" cy="4878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</a:pPr>
            <a:r>
              <a:rPr lang="en-US" sz="2000" b="1" dirty="0" err="1"/>
              <a:t>Moduladores</a:t>
            </a:r>
            <a:r>
              <a:rPr lang="en-US" sz="2000" b="1" dirty="0"/>
              <a:t> </a:t>
            </a:r>
            <a:r>
              <a:rPr lang="en-US" sz="2000" b="1" dirty="0" err="1"/>
              <a:t>espaciais</a:t>
            </a:r>
            <a:r>
              <a:rPr lang="en-US" sz="2000" b="1" dirty="0"/>
              <a:t> de luz</a:t>
            </a:r>
            <a:endParaRPr sz="2000" b="1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5A3408E-78F0-88D1-4AD0-D73158F8B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948" y="1889895"/>
            <a:ext cx="5046103" cy="2864600"/>
          </a:xfrm>
          <a:prstGeom prst="rect">
            <a:avLst/>
          </a:prstGeom>
        </p:spPr>
      </p:pic>
      <p:sp>
        <p:nvSpPr>
          <p:cNvPr id="23" name="Google Shape;1262;p37">
            <a:extLst>
              <a:ext uri="{FF2B5EF4-FFF2-40B4-BE49-F238E27FC236}">
                <a16:creationId xmlns:a16="http://schemas.microsoft.com/office/drawing/2014/main" id="{F3A93E48-27F3-B06A-1EFE-B1630FEE33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0630" y="-642556"/>
            <a:ext cx="608959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Setup experimental e GUI</a:t>
            </a:r>
          </a:p>
        </p:txBody>
      </p:sp>
      <p:sp>
        <p:nvSpPr>
          <p:cNvPr id="24" name="Google Shape;1239;p35">
            <a:extLst>
              <a:ext uri="{FF2B5EF4-FFF2-40B4-BE49-F238E27FC236}">
                <a16:creationId xmlns:a16="http://schemas.microsoft.com/office/drawing/2014/main" id="{43FF7462-9140-727E-2A26-6E3FDE38420D}"/>
              </a:ext>
            </a:extLst>
          </p:cNvPr>
          <p:cNvSpPr txBox="1">
            <a:spLocks/>
          </p:cNvSpPr>
          <p:nvPr/>
        </p:nvSpPr>
        <p:spPr>
          <a:xfrm>
            <a:off x="818888" y="-580006"/>
            <a:ext cx="796829" cy="4476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 algn="ctr"/>
            <a:r>
              <a:rPr lang="en" sz="3000" b="1" dirty="0"/>
              <a:t>04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EA1342-CC1E-B297-291A-728E5BA276FC}"/>
              </a:ext>
            </a:extLst>
          </p:cNvPr>
          <p:cNvSpPr txBox="1"/>
          <p:nvPr/>
        </p:nvSpPr>
        <p:spPr>
          <a:xfrm>
            <a:off x="1711476" y="1074379"/>
            <a:ext cx="57210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Ajusta dinamicamente a fase, amplitude ou polarização do feixe de luz incidente, utiliza uma matriz (</a:t>
            </a:r>
            <a:r>
              <a:rPr lang="pt-PT" b="1" dirty="0">
                <a:solidFill>
                  <a:schemeClr val="tx1"/>
                </a:solidFill>
              </a:rPr>
              <a:t>máscara de fase</a:t>
            </a:r>
            <a:r>
              <a:rPr lang="pt-PT" dirty="0">
                <a:solidFill>
                  <a:schemeClr val="tx1"/>
                </a:solidFill>
              </a:rPr>
              <a:t>) de pixels para manipular a luz de maneira precisa e programável.</a:t>
            </a:r>
          </a:p>
        </p:txBody>
      </p:sp>
      <p:sp>
        <p:nvSpPr>
          <p:cNvPr id="3" name="Google Shape;1262;p37">
            <a:extLst>
              <a:ext uri="{FF2B5EF4-FFF2-40B4-BE49-F238E27FC236}">
                <a16:creationId xmlns:a16="http://schemas.microsoft.com/office/drawing/2014/main" id="{29DDA931-4A24-28D9-BFD7-D03A89E39DD1}"/>
              </a:ext>
            </a:extLst>
          </p:cNvPr>
          <p:cNvSpPr txBox="1">
            <a:spLocks/>
          </p:cNvSpPr>
          <p:nvPr/>
        </p:nvSpPr>
        <p:spPr>
          <a:xfrm>
            <a:off x="1790630" y="-1783172"/>
            <a:ext cx="6438970" cy="1065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9pPr>
          </a:lstStyle>
          <a:p>
            <a:r>
              <a:rPr lang="en-US"/>
              <a:t>Setup experimental e Interface Gráfica do Utilizador (GUI)</a:t>
            </a:r>
            <a:endParaRPr lang="en-US" dirty="0"/>
          </a:p>
        </p:txBody>
      </p:sp>
      <p:sp>
        <p:nvSpPr>
          <p:cNvPr id="4" name="Google Shape;1239;p35">
            <a:extLst>
              <a:ext uri="{FF2B5EF4-FFF2-40B4-BE49-F238E27FC236}">
                <a16:creationId xmlns:a16="http://schemas.microsoft.com/office/drawing/2014/main" id="{B971D7D1-7F8D-D070-1AA3-DC7924C655DF}"/>
              </a:ext>
            </a:extLst>
          </p:cNvPr>
          <p:cNvSpPr txBox="1">
            <a:spLocks/>
          </p:cNvSpPr>
          <p:nvPr/>
        </p:nvSpPr>
        <p:spPr>
          <a:xfrm>
            <a:off x="818888" y="-1720621"/>
            <a:ext cx="796829" cy="4476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 algn="ctr"/>
            <a:r>
              <a:rPr lang="en" sz="3000" b="1" dirty="0"/>
              <a:t>03</a:t>
            </a:r>
          </a:p>
        </p:txBody>
      </p:sp>
      <p:sp>
        <p:nvSpPr>
          <p:cNvPr id="5" name="Google Shape;1360;p44">
            <a:extLst>
              <a:ext uri="{FF2B5EF4-FFF2-40B4-BE49-F238E27FC236}">
                <a16:creationId xmlns:a16="http://schemas.microsoft.com/office/drawing/2014/main" id="{A272964D-736C-2CF2-065F-FC2BDF36332F}"/>
              </a:ext>
            </a:extLst>
          </p:cNvPr>
          <p:cNvSpPr txBox="1">
            <a:spLocks/>
          </p:cNvSpPr>
          <p:nvPr/>
        </p:nvSpPr>
        <p:spPr>
          <a:xfrm>
            <a:off x="4613945" y="-752744"/>
            <a:ext cx="792335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/>
            <a:r>
              <a:rPr lang="pt-PT" sz="1600" b="1"/>
              <a:t>Setup</a:t>
            </a:r>
            <a:endParaRPr lang="pt-PT" sz="1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780F2C-145C-885C-32FF-5D4E18B104AD}"/>
              </a:ext>
            </a:extLst>
          </p:cNvPr>
          <p:cNvSpPr txBox="1"/>
          <p:nvPr/>
        </p:nvSpPr>
        <p:spPr>
          <a:xfrm>
            <a:off x="2174122" y="7751246"/>
            <a:ext cx="4795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nybody" panose="020B0604020202020204" charset="0"/>
              </a:rPr>
              <a:t>1 - SLM, 2 - Collimator, 3- DFB, 4 - LBP, 5- Breadboard, 6- Beam splitter, 7 - Polarization controller. </a:t>
            </a:r>
            <a:endParaRPr lang="pt-PT" dirty="0">
              <a:solidFill>
                <a:schemeClr val="tx1"/>
              </a:solidFill>
              <a:latin typeface="Anybody" panose="020B060402020202020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0F63644-BABC-9925-8A9B-C6BEC0487B4B}"/>
              </a:ext>
            </a:extLst>
          </p:cNvPr>
          <p:cNvGrpSpPr/>
          <p:nvPr/>
        </p:nvGrpSpPr>
        <p:grpSpPr>
          <a:xfrm>
            <a:off x="1111250" y="5719517"/>
            <a:ext cx="6588483" cy="2246533"/>
            <a:chOff x="1470244" y="1955223"/>
            <a:chExt cx="6588483" cy="224653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97DD21C-AAB8-8A66-A5F7-CDC3686076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4562"/>
            <a:stretch/>
          </p:blipFill>
          <p:spPr>
            <a:xfrm>
              <a:off x="1470244" y="1955223"/>
              <a:ext cx="4022952" cy="224653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46C352B-70D0-EE71-2198-5787F3604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69948" y="1955223"/>
              <a:ext cx="2588779" cy="2246533"/>
            </a:xfrm>
            <a:prstGeom prst="rect">
              <a:avLst/>
            </a:prstGeom>
          </p:spPr>
        </p:pic>
      </p:grpSp>
      <p:sp>
        <p:nvSpPr>
          <p:cNvPr id="14" name="Google Shape;1363;p44">
            <a:extLst>
              <a:ext uri="{FF2B5EF4-FFF2-40B4-BE49-F238E27FC236}">
                <a16:creationId xmlns:a16="http://schemas.microsoft.com/office/drawing/2014/main" id="{A51C17AA-642B-6240-9272-13EFCA40E250}"/>
              </a:ext>
            </a:extLst>
          </p:cNvPr>
          <p:cNvSpPr/>
          <p:nvPr/>
        </p:nvSpPr>
        <p:spPr>
          <a:xfrm>
            <a:off x="4210182" y="-784351"/>
            <a:ext cx="459628" cy="447826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4B2414-307C-8069-D1EB-A2943B25FAD2}"/>
              </a:ext>
            </a:extLst>
          </p:cNvPr>
          <p:cNvGrpSpPr/>
          <p:nvPr/>
        </p:nvGrpSpPr>
        <p:grpSpPr>
          <a:xfrm>
            <a:off x="4281450" y="-710088"/>
            <a:ext cx="315163" cy="315406"/>
            <a:chOff x="4037590" y="1514089"/>
            <a:chExt cx="315163" cy="315406"/>
          </a:xfrm>
        </p:grpSpPr>
        <p:sp>
          <p:nvSpPr>
            <p:cNvPr id="16" name="Google Shape;1661;p53">
              <a:extLst>
                <a:ext uri="{FF2B5EF4-FFF2-40B4-BE49-F238E27FC236}">
                  <a16:creationId xmlns:a16="http://schemas.microsoft.com/office/drawing/2014/main" id="{F4E8913A-2014-A3E6-1252-27565CB7E0C3}"/>
                </a:ext>
              </a:extLst>
            </p:cNvPr>
            <p:cNvSpPr/>
            <p:nvPr/>
          </p:nvSpPr>
          <p:spPr>
            <a:xfrm>
              <a:off x="4168494" y="1570933"/>
              <a:ext cx="52838" cy="52730"/>
            </a:xfrm>
            <a:custGeom>
              <a:avLst/>
              <a:gdLst/>
              <a:ahLst/>
              <a:cxnLst/>
              <a:rect l="l" t="t" r="r" b="b"/>
              <a:pathLst>
                <a:path w="73081" h="72932" extrusionOk="0">
                  <a:moveTo>
                    <a:pt x="36541" y="72932"/>
                  </a:moveTo>
                  <a:cubicBezTo>
                    <a:pt x="56908" y="72932"/>
                    <a:pt x="73082" y="56758"/>
                    <a:pt x="73082" y="36391"/>
                  </a:cubicBezTo>
                  <a:cubicBezTo>
                    <a:pt x="71285" y="-12130"/>
                    <a:pt x="2396" y="-12130"/>
                    <a:pt x="0" y="36391"/>
                  </a:cubicBezTo>
                  <a:cubicBezTo>
                    <a:pt x="0" y="56758"/>
                    <a:pt x="16174" y="72932"/>
                    <a:pt x="36541" y="72932"/>
                  </a:cubicBezTo>
                  <a:close/>
                  <a:moveTo>
                    <a:pt x="36541" y="26208"/>
                  </a:moveTo>
                  <a:cubicBezTo>
                    <a:pt x="42531" y="26208"/>
                    <a:pt x="47324" y="31000"/>
                    <a:pt x="47324" y="36990"/>
                  </a:cubicBezTo>
                  <a:cubicBezTo>
                    <a:pt x="46725" y="51367"/>
                    <a:pt x="26357" y="51367"/>
                    <a:pt x="25758" y="36990"/>
                  </a:cubicBezTo>
                  <a:cubicBezTo>
                    <a:pt x="25758" y="31000"/>
                    <a:pt x="30551" y="26208"/>
                    <a:pt x="36541" y="262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662;p53">
              <a:extLst>
                <a:ext uri="{FF2B5EF4-FFF2-40B4-BE49-F238E27FC236}">
                  <a16:creationId xmlns:a16="http://schemas.microsoft.com/office/drawing/2014/main" id="{18B61E82-46AE-E63D-15D3-419E843D1F71}"/>
                </a:ext>
              </a:extLst>
            </p:cNvPr>
            <p:cNvSpPr/>
            <p:nvPr/>
          </p:nvSpPr>
          <p:spPr>
            <a:xfrm>
              <a:off x="4037590" y="1514089"/>
              <a:ext cx="315163" cy="315406"/>
            </a:xfrm>
            <a:custGeom>
              <a:avLst/>
              <a:gdLst/>
              <a:ahLst/>
              <a:cxnLst/>
              <a:rect l="l" t="t" r="r" b="b"/>
              <a:pathLst>
                <a:path w="435910" h="436246" extrusionOk="0">
                  <a:moveTo>
                    <a:pt x="432053" y="258184"/>
                  </a:moveTo>
                  <a:lnTo>
                    <a:pt x="391318" y="213256"/>
                  </a:lnTo>
                  <a:cubicBezTo>
                    <a:pt x="388922" y="210860"/>
                    <a:pt x="385328" y="209063"/>
                    <a:pt x="381734" y="209063"/>
                  </a:cubicBezTo>
                  <a:lnTo>
                    <a:pt x="352381" y="209063"/>
                  </a:lnTo>
                  <a:cubicBezTo>
                    <a:pt x="345193" y="209063"/>
                    <a:pt x="339802" y="215053"/>
                    <a:pt x="339802" y="221642"/>
                  </a:cubicBezTo>
                  <a:lnTo>
                    <a:pt x="339802" y="230628"/>
                  </a:lnTo>
                  <a:lnTo>
                    <a:pt x="315241" y="230628"/>
                  </a:lnTo>
                  <a:cubicBezTo>
                    <a:pt x="306855" y="230628"/>
                    <a:pt x="299666" y="223440"/>
                    <a:pt x="299666" y="215053"/>
                  </a:cubicBezTo>
                  <a:lnTo>
                    <a:pt x="299666" y="195285"/>
                  </a:lnTo>
                  <a:cubicBezTo>
                    <a:pt x="300864" y="195285"/>
                    <a:pt x="302661" y="195285"/>
                    <a:pt x="303860" y="194686"/>
                  </a:cubicBezTo>
                  <a:cubicBezTo>
                    <a:pt x="306855" y="193488"/>
                    <a:pt x="309850" y="191092"/>
                    <a:pt x="311048" y="188097"/>
                  </a:cubicBezTo>
                  <a:lnTo>
                    <a:pt x="332014" y="146763"/>
                  </a:lnTo>
                  <a:cubicBezTo>
                    <a:pt x="333811" y="143768"/>
                    <a:pt x="333811" y="140174"/>
                    <a:pt x="332613" y="137179"/>
                  </a:cubicBezTo>
                  <a:cubicBezTo>
                    <a:pt x="331415" y="134184"/>
                    <a:pt x="329019" y="131188"/>
                    <a:pt x="326024" y="129990"/>
                  </a:cubicBezTo>
                  <a:lnTo>
                    <a:pt x="309251" y="121604"/>
                  </a:lnTo>
                  <a:cubicBezTo>
                    <a:pt x="309850" y="115614"/>
                    <a:pt x="309251" y="109024"/>
                    <a:pt x="308652" y="103034"/>
                  </a:cubicBezTo>
                  <a:lnTo>
                    <a:pt x="324826" y="93449"/>
                  </a:lnTo>
                  <a:cubicBezTo>
                    <a:pt x="327821" y="91652"/>
                    <a:pt x="329618" y="88657"/>
                    <a:pt x="330816" y="85662"/>
                  </a:cubicBezTo>
                  <a:cubicBezTo>
                    <a:pt x="331415" y="82667"/>
                    <a:pt x="331415" y="79072"/>
                    <a:pt x="329618" y="76077"/>
                  </a:cubicBezTo>
                  <a:lnTo>
                    <a:pt x="306256" y="36541"/>
                  </a:lnTo>
                  <a:cubicBezTo>
                    <a:pt x="302661" y="30551"/>
                    <a:pt x="294874" y="28155"/>
                    <a:pt x="288884" y="31749"/>
                  </a:cubicBezTo>
                  <a:lnTo>
                    <a:pt x="272710" y="41333"/>
                  </a:lnTo>
                  <a:cubicBezTo>
                    <a:pt x="266719" y="36541"/>
                    <a:pt x="260130" y="32947"/>
                    <a:pt x="252942" y="29952"/>
                  </a:cubicBezTo>
                  <a:lnTo>
                    <a:pt x="252942" y="12580"/>
                  </a:lnTo>
                  <a:cubicBezTo>
                    <a:pt x="252942" y="5391"/>
                    <a:pt x="246951" y="0"/>
                    <a:pt x="240362" y="0"/>
                  </a:cubicBezTo>
                  <a:lnTo>
                    <a:pt x="194236" y="0"/>
                  </a:lnTo>
                  <a:cubicBezTo>
                    <a:pt x="187048" y="0"/>
                    <a:pt x="181657" y="5990"/>
                    <a:pt x="181657" y="12580"/>
                  </a:cubicBezTo>
                  <a:lnTo>
                    <a:pt x="181657" y="29952"/>
                  </a:lnTo>
                  <a:cubicBezTo>
                    <a:pt x="172671" y="33546"/>
                    <a:pt x="164285" y="38937"/>
                    <a:pt x="157096" y="44927"/>
                  </a:cubicBezTo>
                  <a:lnTo>
                    <a:pt x="140323" y="36541"/>
                  </a:lnTo>
                  <a:cubicBezTo>
                    <a:pt x="137328" y="34744"/>
                    <a:pt x="133734" y="34744"/>
                    <a:pt x="130739" y="35942"/>
                  </a:cubicBezTo>
                  <a:cubicBezTo>
                    <a:pt x="127744" y="37140"/>
                    <a:pt x="124749" y="39536"/>
                    <a:pt x="123551" y="42532"/>
                  </a:cubicBezTo>
                  <a:lnTo>
                    <a:pt x="102584" y="83865"/>
                  </a:lnTo>
                  <a:cubicBezTo>
                    <a:pt x="100787" y="86860"/>
                    <a:pt x="100787" y="90454"/>
                    <a:pt x="101985" y="93449"/>
                  </a:cubicBezTo>
                  <a:cubicBezTo>
                    <a:pt x="103183" y="96445"/>
                    <a:pt x="105580" y="99440"/>
                    <a:pt x="108575" y="100638"/>
                  </a:cubicBezTo>
                  <a:lnTo>
                    <a:pt x="125348" y="109024"/>
                  </a:lnTo>
                  <a:cubicBezTo>
                    <a:pt x="124749" y="115014"/>
                    <a:pt x="125348" y="121604"/>
                    <a:pt x="125947" y="127594"/>
                  </a:cubicBezTo>
                  <a:lnTo>
                    <a:pt x="109773" y="137179"/>
                  </a:lnTo>
                  <a:cubicBezTo>
                    <a:pt x="103783" y="140773"/>
                    <a:pt x="101386" y="148561"/>
                    <a:pt x="104980" y="154551"/>
                  </a:cubicBezTo>
                  <a:lnTo>
                    <a:pt x="128343" y="194087"/>
                  </a:lnTo>
                  <a:cubicBezTo>
                    <a:pt x="130140" y="197082"/>
                    <a:pt x="132536" y="198879"/>
                    <a:pt x="135531" y="199478"/>
                  </a:cubicBezTo>
                  <a:lnTo>
                    <a:pt x="135531" y="215053"/>
                  </a:lnTo>
                  <a:cubicBezTo>
                    <a:pt x="135531" y="223440"/>
                    <a:pt x="128343" y="230628"/>
                    <a:pt x="119956" y="230628"/>
                  </a:cubicBezTo>
                  <a:lnTo>
                    <a:pt x="95396" y="230628"/>
                  </a:lnTo>
                  <a:lnTo>
                    <a:pt x="95396" y="221642"/>
                  </a:lnTo>
                  <a:cubicBezTo>
                    <a:pt x="95396" y="214454"/>
                    <a:pt x="89406" y="209063"/>
                    <a:pt x="82816" y="209063"/>
                  </a:cubicBezTo>
                  <a:lnTo>
                    <a:pt x="53464" y="209063"/>
                  </a:lnTo>
                  <a:cubicBezTo>
                    <a:pt x="49870" y="209063"/>
                    <a:pt x="46275" y="210860"/>
                    <a:pt x="43879" y="213256"/>
                  </a:cubicBezTo>
                  <a:lnTo>
                    <a:pt x="3145" y="258184"/>
                  </a:lnTo>
                  <a:cubicBezTo>
                    <a:pt x="-1048" y="262976"/>
                    <a:pt x="-1048" y="270763"/>
                    <a:pt x="3145" y="275555"/>
                  </a:cubicBezTo>
                  <a:lnTo>
                    <a:pt x="43879" y="319884"/>
                  </a:lnTo>
                  <a:cubicBezTo>
                    <a:pt x="46275" y="322280"/>
                    <a:pt x="49870" y="324077"/>
                    <a:pt x="53464" y="324077"/>
                  </a:cubicBezTo>
                  <a:lnTo>
                    <a:pt x="82816" y="324077"/>
                  </a:lnTo>
                  <a:cubicBezTo>
                    <a:pt x="90005" y="324077"/>
                    <a:pt x="95396" y="318087"/>
                    <a:pt x="95396" y="311497"/>
                  </a:cubicBezTo>
                  <a:lnTo>
                    <a:pt x="95396" y="303111"/>
                  </a:lnTo>
                  <a:lnTo>
                    <a:pt x="114565" y="303111"/>
                  </a:lnTo>
                  <a:cubicBezTo>
                    <a:pt x="141522" y="303111"/>
                    <a:pt x="165483" y="291729"/>
                    <a:pt x="182256" y="273758"/>
                  </a:cubicBezTo>
                  <a:lnTo>
                    <a:pt x="182256" y="340850"/>
                  </a:lnTo>
                  <a:lnTo>
                    <a:pt x="173270" y="340850"/>
                  </a:lnTo>
                  <a:cubicBezTo>
                    <a:pt x="166082" y="340850"/>
                    <a:pt x="160691" y="346840"/>
                    <a:pt x="160691" y="353430"/>
                  </a:cubicBezTo>
                  <a:lnTo>
                    <a:pt x="160691" y="382782"/>
                  </a:lnTo>
                  <a:cubicBezTo>
                    <a:pt x="160691" y="386376"/>
                    <a:pt x="162488" y="389971"/>
                    <a:pt x="164884" y="392367"/>
                  </a:cubicBezTo>
                  <a:lnTo>
                    <a:pt x="209811" y="433101"/>
                  </a:lnTo>
                  <a:cubicBezTo>
                    <a:pt x="214604" y="437294"/>
                    <a:pt x="222391" y="437294"/>
                    <a:pt x="227183" y="433101"/>
                  </a:cubicBezTo>
                  <a:lnTo>
                    <a:pt x="271512" y="392367"/>
                  </a:lnTo>
                  <a:cubicBezTo>
                    <a:pt x="273908" y="389971"/>
                    <a:pt x="275705" y="386376"/>
                    <a:pt x="275705" y="382782"/>
                  </a:cubicBezTo>
                  <a:lnTo>
                    <a:pt x="275705" y="353430"/>
                  </a:lnTo>
                  <a:cubicBezTo>
                    <a:pt x="275705" y="346242"/>
                    <a:pt x="269715" y="340850"/>
                    <a:pt x="263125" y="340850"/>
                  </a:cubicBezTo>
                  <a:lnTo>
                    <a:pt x="254739" y="340850"/>
                  </a:lnTo>
                  <a:lnTo>
                    <a:pt x="254739" y="273159"/>
                  </a:lnTo>
                  <a:cubicBezTo>
                    <a:pt x="271512" y="291130"/>
                    <a:pt x="296072" y="302512"/>
                    <a:pt x="322430" y="302512"/>
                  </a:cubicBezTo>
                  <a:lnTo>
                    <a:pt x="341599" y="302512"/>
                  </a:lnTo>
                  <a:lnTo>
                    <a:pt x="341599" y="310898"/>
                  </a:lnTo>
                  <a:cubicBezTo>
                    <a:pt x="341599" y="318087"/>
                    <a:pt x="347589" y="323478"/>
                    <a:pt x="354178" y="323478"/>
                  </a:cubicBezTo>
                  <a:lnTo>
                    <a:pt x="383531" y="323478"/>
                  </a:lnTo>
                  <a:cubicBezTo>
                    <a:pt x="387125" y="323478"/>
                    <a:pt x="390719" y="321681"/>
                    <a:pt x="393116" y="319285"/>
                  </a:cubicBezTo>
                  <a:lnTo>
                    <a:pt x="433850" y="274956"/>
                  </a:lnTo>
                  <a:cubicBezTo>
                    <a:pt x="436845" y="270763"/>
                    <a:pt x="436845" y="262976"/>
                    <a:pt x="432053" y="258184"/>
                  </a:cubicBezTo>
                  <a:lnTo>
                    <a:pt x="432053" y="258184"/>
                  </a:lnTo>
                  <a:close/>
                  <a:moveTo>
                    <a:pt x="152304" y="131188"/>
                  </a:moveTo>
                  <a:cubicBezTo>
                    <a:pt x="149908" y="122203"/>
                    <a:pt x="149908" y="112619"/>
                    <a:pt x="151705" y="103633"/>
                  </a:cubicBezTo>
                  <a:cubicBezTo>
                    <a:pt x="152903" y="98242"/>
                    <a:pt x="149908" y="92251"/>
                    <a:pt x="145116" y="89855"/>
                  </a:cubicBezTo>
                  <a:lnTo>
                    <a:pt x="131937" y="83266"/>
                  </a:lnTo>
                  <a:lnTo>
                    <a:pt x="140922" y="65295"/>
                  </a:lnTo>
                  <a:lnTo>
                    <a:pt x="154101" y="71884"/>
                  </a:lnTo>
                  <a:cubicBezTo>
                    <a:pt x="158893" y="74280"/>
                    <a:pt x="165483" y="73082"/>
                    <a:pt x="169077" y="69488"/>
                  </a:cubicBezTo>
                  <a:cubicBezTo>
                    <a:pt x="176864" y="61101"/>
                    <a:pt x="187048" y="54512"/>
                    <a:pt x="198430" y="51517"/>
                  </a:cubicBezTo>
                  <a:cubicBezTo>
                    <a:pt x="203821" y="49720"/>
                    <a:pt x="207415" y="44927"/>
                    <a:pt x="207415" y="39536"/>
                  </a:cubicBezTo>
                  <a:lnTo>
                    <a:pt x="207415" y="25759"/>
                  </a:lnTo>
                  <a:lnTo>
                    <a:pt x="227782" y="25759"/>
                  </a:lnTo>
                  <a:lnTo>
                    <a:pt x="227782" y="39536"/>
                  </a:lnTo>
                  <a:cubicBezTo>
                    <a:pt x="227782" y="44927"/>
                    <a:pt x="231377" y="50319"/>
                    <a:pt x="236768" y="51517"/>
                  </a:cubicBezTo>
                  <a:cubicBezTo>
                    <a:pt x="246352" y="54512"/>
                    <a:pt x="255338" y="59903"/>
                    <a:pt x="263125" y="66493"/>
                  </a:cubicBezTo>
                  <a:cubicBezTo>
                    <a:pt x="267319" y="70087"/>
                    <a:pt x="273309" y="71285"/>
                    <a:pt x="278101" y="68290"/>
                  </a:cubicBezTo>
                  <a:lnTo>
                    <a:pt x="290681" y="61101"/>
                  </a:lnTo>
                  <a:lnTo>
                    <a:pt x="300864" y="78474"/>
                  </a:lnTo>
                  <a:lnTo>
                    <a:pt x="288285" y="85662"/>
                  </a:lnTo>
                  <a:cubicBezTo>
                    <a:pt x="283493" y="88657"/>
                    <a:pt x="281096" y="94048"/>
                    <a:pt x="282294" y="99440"/>
                  </a:cubicBezTo>
                  <a:cubicBezTo>
                    <a:pt x="284690" y="108425"/>
                    <a:pt x="284690" y="118010"/>
                    <a:pt x="282893" y="126995"/>
                  </a:cubicBezTo>
                  <a:cubicBezTo>
                    <a:pt x="281695" y="132387"/>
                    <a:pt x="284690" y="137778"/>
                    <a:pt x="289483" y="140773"/>
                  </a:cubicBezTo>
                  <a:lnTo>
                    <a:pt x="302661" y="147362"/>
                  </a:lnTo>
                  <a:lnTo>
                    <a:pt x="293676" y="165333"/>
                  </a:lnTo>
                  <a:lnTo>
                    <a:pt x="280497" y="158744"/>
                  </a:lnTo>
                  <a:cubicBezTo>
                    <a:pt x="275705" y="156348"/>
                    <a:pt x="269116" y="157546"/>
                    <a:pt x="265522" y="161140"/>
                  </a:cubicBezTo>
                  <a:cubicBezTo>
                    <a:pt x="257734" y="169527"/>
                    <a:pt x="247551" y="176116"/>
                    <a:pt x="236169" y="179111"/>
                  </a:cubicBezTo>
                  <a:cubicBezTo>
                    <a:pt x="230777" y="180908"/>
                    <a:pt x="227183" y="185700"/>
                    <a:pt x="227183" y="191092"/>
                  </a:cubicBezTo>
                  <a:lnTo>
                    <a:pt x="227183" y="206666"/>
                  </a:lnTo>
                  <a:lnTo>
                    <a:pt x="206816" y="206666"/>
                  </a:lnTo>
                  <a:lnTo>
                    <a:pt x="206816" y="191092"/>
                  </a:lnTo>
                  <a:cubicBezTo>
                    <a:pt x="206816" y="185700"/>
                    <a:pt x="203222" y="180309"/>
                    <a:pt x="197831" y="179111"/>
                  </a:cubicBezTo>
                  <a:cubicBezTo>
                    <a:pt x="188246" y="176116"/>
                    <a:pt x="178662" y="170724"/>
                    <a:pt x="171473" y="164135"/>
                  </a:cubicBezTo>
                  <a:cubicBezTo>
                    <a:pt x="167280" y="160541"/>
                    <a:pt x="161290" y="159343"/>
                    <a:pt x="156497" y="162338"/>
                  </a:cubicBezTo>
                  <a:lnTo>
                    <a:pt x="143918" y="170126"/>
                  </a:lnTo>
                  <a:lnTo>
                    <a:pt x="133734" y="152753"/>
                  </a:lnTo>
                  <a:lnTo>
                    <a:pt x="146913" y="144966"/>
                  </a:lnTo>
                  <a:cubicBezTo>
                    <a:pt x="151106" y="142570"/>
                    <a:pt x="153502" y="136580"/>
                    <a:pt x="152304" y="131188"/>
                  </a:cubicBezTo>
                  <a:lnTo>
                    <a:pt x="152304" y="131188"/>
                  </a:lnTo>
                  <a:close/>
                  <a:moveTo>
                    <a:pt x="113966" y="277353"/>
                  </a:moveTo>
                  <a:lnTo>
                    <a:pt x="82217" y="277353"/>
                  </a:lnTo>
                  <a:cubicBezTo>
                    <a:pt x="75029" y="277353"/>
                    <a:pt x="69638" y="283343"/>
                    <a:pt x="69638" y="289932"/>
                  </a:cubicBezTo>
                  <a:lnTo>
                    <a:pt x="69638" y="298319"/>
                  </a:lnTo>
                  <a:lnTo>
                    <a:pt x="58855" y="298319"/>
                  </a:lnTo>
                  <a:lnTo>
                    <a:pt x="30101" y="266570"/>
                  </a:lnTo>
                  <a:lnTo>
                    <a:pt x="58855" y="234821"/>
                  </a:lnTo>
                  <a:lnTo>
                    <a:pt x="69638" y="234821"/>
                  </a:lnTo>
                  <a:lnTo>
                    <a:pt x="69638" y="243807"/>
                  </a:lnTo>
                  <a:cubicBezTo>
                    <a:pt x="69638" y="250995"/>
                    <a:pt x="75628" y="256387"/>
                    <a:pt x="82217" y="256387"/>
                  </a:cubicBezTo>
                  <a:lnTo>
                    <a:pt x="119956" y="256387"/>
                  </a:lnTo>
                  <a:cubicBezTo>
                    <a:pt x="142720" y="256387"/>
                    <a:pt x="161290" y="237816"/>
                    <a:pt x="161290" y="215053"/>
                  </a:cubicBezTo>
                  <a:lnTo>
                    <a:pt x="161290" y="189894"/>
                  </a:lnTo>
                  <a:lnTo>
                    <a:pt x="162488" y="189295"/>
                  </a:lnTo>
                  <a:cubicBezTo>
                    <a:pt x="168478" y="194087"/>
                    <a:pt x="175667" y="197681"/>
                    <a:pt x="182256" y="200676"/>
                  </a:cubicBezTo>
                  <a:lnTo>
                    <a:pt x="182256" y="209662"/>
                  </a:lnTo>
                  <a:cubicBezTo>
                    <a:pt x="181657" y="246802"/>
                    <a:pt x="151106" y="277353"/>
                    <a:pt x="113966" y="277353"/>
                  </a:cubicBezTo>
                  <a:close/>
                  <a:moveTo>
                    <a:pt x="248748" y="377391"/>
                  </a:moveTo>
                  <a:lnTo>
                    <a:pt x="217000" y="406145"/>
                  </a:lnTo>
                  <a:lnTo>
                    <a:pt x="185251" y="377391"/>
                  </a:lnTo>
                  <a:lnTo>
                    <a:pt x="185251" y="366608"/>
                  </a:lnTo>
                  <a:lnTo>
                    <a:pt x="194236" y="366608"/>
                  </a:lnTo>
                  <a:cubicBezTo>
                    <a:pt x="201425" y="366608"/>
                    <a:pt x="206816" y="360618"/>
                    <a:pt x="206816" y="354029"/>
                  </a:cubicBezTo>
                  <a:lnTo>
                    <a:pt x="206816" y="233623"/>
                  </a:lnTo>
                  <a:lnTo>
                    <a:pt x="227183" y="233623"/>
                  </a:lnTo>
                  <a:lnTo>
                    <a:pt x="227183" y="354029"/>
                  </a:lnTo>
                  <a:cubicBezTo>
                    <a:pt x="227183" y="357623"/>
                    <a:pt x="228381" y="360618"/>
                    <a:pt x="230777" y="363014"/>
                  </a:cubicBezTo>
                  <a:cubicBezTo>
                    <a:pt x="233174" y="365410"/>
                    <a:pt x="236169" y="366608"/>
                    <a:pt x="239763" y="366608"/>
                  </a:cubicBezTo>
                  <a:lnTo>
                    <a:pt x="248149" y="366608"/>
                  </a:lnTo>
                  <a:lnTo>
                    <a:pt x="248748" y="377391"/>
                  </a:lnTo>
                  <a:lnTo>
                    <a:pt x="248748" y="377391"/>
                  </a:lnTo>
                  <a:close/>
                  <a:moveTo>
                    <a:pt x="376343" y="298319"/>
                  </a:moveTo>
                  <a:lnTo>
                    <a:pt x="365560" y="298319"/>
                  </a:lnTo>
                  <a:lnTo>
                    <a:pt x="365560" y="289932"/>
                  </a:lnTo>
                  <a:cubicBezTo>
                    <a:pt x="365560" y="282744"/>
                    <a:pt x="359570" y="277353"/>
                    <a:pt x="352980" y="277353"/>
                  </a:cubicBezTo>
                  <a:lnTo>
                    <a:pt x="321232" y="277353"/>
                  </a:lnTo>
                  <a:cubicBezTo>
                    <a:pt x="284091" y="277353"/>
                    <a:pt x="253541" y="247401"/>
                    <a:pt x="253541" y="210261"/>
                  </a:cubicBezTo>
                  <a:lnTo>
                    <a:pt x="253541" y="201275"/>
                  </a:lnTo>
                  <a:cubicBezTo>
                    <a:pt x="261328" y="198280"/>
                    <a:pt x="268517" y="194087"/>
                    <a:pt x="274507" y="188695"/>
                  </a:cubicBezTo>
                  <a:lnTo>
                    <a:pt x="274507" y="215652"/>
                  </a:lnTo>
                  <a:cubicBezTo>
                    <a:pt x="274507" y="238416"/>
                    <a:pt x="293077" y="256985"/>
                    <a:pt x="315840" y="256985"/>
                  </a:cubicBezTo>
                  <a:lnTo>
                    <a:pt x="353579" y="256985"/>
                  </a:lnTo>
                  <a:cubicBezTo>
                    <a:pt x="360768" y="256985"/>
                    <a:pt x="366159" y="250995"/>
                    <a:pt x="366159" y="244406"/>
                  </a:cubicBezTo>
                  <a:lnTo>
                    <a:pt x="366159" y="235420"/>
                  </a:lnTo>
                  <a:lnTo>
                    <a:pt x="376942" y="235420"/>
                  </a:lnTo>
                  <a:lnTo>
                    <a:pt x="405695" y="267169"/>
                  </a:lnTo>
                  <a:lnTo>
                    <a:pt x="376343" y="2983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0479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37"/>
          <p:cNvSpPr txBox="1">
            <a:spLocks noGrp="1"/>
          </p:cNvSpPr>
          <p:nvPr>
            <p:ph type="title"/>
          </p:nvPr>
        </p:nvSpPr>
        <p:spPr>
          <a:xfrm>
            <a:off x="1645157" y="445024"/>
            <a:ext cx="6438970" cy="10655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Setup experimental e Interface </a:t>
            </a:r>
            <a:r>
              <a:rPr lang="en-US" dirty="0" err="1"/>
              <a:t>Gráfica</a:t>
            </a:r>
            <a:r>
              <a:rPr lang="en-US" dirty="0"/>
              <a:t> do </a:t>
            </a:r>
            <a:r>
              <a:rPr lang="en-US" dirty="0" err="1"/>
              <a:t>Utilizador</a:t>
            </a:r>
            <a:r>
              <a:rPr lang="en-US" dirty="0"/>
              <a:t> (GUI)</a:t>
            </a:r>
          </a:p>
        </p:txBody>
      </p:sp>
      <p:sp>
        <p:nvSpPr>
          <p:cNvPr id="4" name="Google Shape;1239;p35">
            <a:extLst>
              <a:ext uri="{FF2B5EF4-FFF2-40B4-BE49-F238E27FC236}">
                <a16:creationId xmlns:a16="http://schemas.microsoft.com/office/drawing/2014/main" id="{A919461C-EF5F-4361-5DE8-5A908CC478C5}"/>
              </a:ext>
            </a:extLst>
          </p:cNvPr>
          <p:cNvSpPr txBox="1">
            <a:spLocks/>
          </p:cNvSpPr>
          <p:nvPr/>
        </p:nvSpPr>
        <p:spPr>
          <a:xfrm>
            <a:off x="673415" y="507575"/>
            <a:ext cx="796829" cy="4476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 algn="ctr"/>
            <a:r>
              <a:rPr lang="en" sz="3000" b="1" dirty="0"/>
              <a:t>03</a:t>
            </a:r>
          </a:p>
        </p:txBody>
      </p:sp>
      <p:sp>
        <p:nvSpPr>
          <p:cNvPr id="16" name="Google Shape;1360;p44">
            <a:extLst>
              <a:ext uri="{FF2B5EF4-FFF2-40B4-BE49-F238E27FC236}">
                <a16:creationId xmlns:a16="http://schemas.microsoft.com/office/drawing/2014/main" id="{B3740B39-C914-E3B3-5A43-3D002D0B4D5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462877" y="1448869"/>
            <a:ext cx="792335" cy="41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b="1" dirty="0"/>
              <a:t>Setup</a:t>
            </a:r>
            <a:endParaRPr sz="1600" b="1" dirty="0"/>
          </a:p>
        </p:txBody>
      </p:sp>
      <p:sp>
        <p:nvSpPr>
          <p:cNvPr id="19" name="Google Shape;1363;p44">
            <a:extLst>
              <a:ext uri="{FF2B5EF4-FFF2-40B4-BE49-F238E27FC236}">
                <a16:creationId xmlns:a16="http://schemas.microsoft.com/office/drawing/2014/main" id="{55F76EE8-BF99-0A8E-240B-C0446687663E}"/>
              </a:ext>
            </a:extLst>
          </p:cNvPr>
          <p:cNvSpPr/>
          <p:nvPr/>
        </p:nvSpPr>
        <p:spPr>
          <a:xfrm>
            <a:off x="3960727" y="1413243"/>
            <a:ext cx="459628" cy="447826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2A1F9C-0D16-4AE7-B695-905D5EC503E4}"/>
              </a:ext>
            </a:extLst>
          </p:cNvPr>
          <p:cNvGrpSpPr/>
          <p:nvPr/>
        </p:nvGrpSpPr>
        <p:grpSpPr>
          <a:xfrm>
            <a:off x="4031995" y="1487506"/>
            <a:ext cx="315163" cy="315406"/>
            <a:chOff x="4037590" y="1514089"/>
            <a:chExt cx="315163" cy="315406"/>
          </a:xfrm>
        </p:grpSpPr>
        <p:sp>
          <p:nvSpPr>
            <p:cNvPr id="13" name="Google Shape;1661;p53">
              <a:extLst>
                <a:ext uri="{FF2B5EF4-FFF2-40B4-BE49-F238E27FC236}">
                  <a16:creationId xmlns:a16="http://schemas.microsoft.com/office/drawing/2014/main" id="{137D9FF6-FE47-8066-6D1B-03879C0306DC}"/>
                </a:ext>
              </a:extLst>
            </p:cNvPr>
            <p:cNvSpPr/>
            <p:nvPr/>
          </p:nvSpPr>
          <p:spPr>
            <a:xfrm>
              <a:off x="4168494" y="1570933"/>
              <a:ext cx="52838" cy="52730"/>
            </a:xfrm>
            <a:custGeom>
              <a:avLst/>
              <a:gdLst/>
              <a:ahLst/>
              <a:cxnLst/>
              <a:rect l="l" t="t" r="r" b="b"/>
              <a:pathLst>
                <a:path w="73081" h="72932" extrusionOk="0">
                  <a:moveTo>
                    <a:pt x="36541" y="72932"/>
                  </a:moveTo>
                  <a:cubicBezTo>
                    <a:pt x="56908" y="72932"/>
                    <a:pt x="73082" y="56758"/>
                    <a:pt x="73082" y="36391"/>
                  </a:cubicBezTo>
                  <a:cubicBezTo>
                    <a:pt x="71285" y="-12130"/>
                    <a:pt x="2396" y="-12130"/>
                    <a:pt x="0" y="36391"/>
                  </a:cubicBezTo>
                  <a:cubicBezTo>
                    <a:pt x="0" y="56758"/>
                    <a:pt x="16174" y="72932"/>
                    <a:pt x="36541" y="72932"/>
                  </a:cubicBezTo>
                  <a:close/>
                  <a:moveTo>
                    <a:pt x="36541" y="26208"/>
                  </a:moveTo>
                  <a:cubicBezTo>
                    <a:pt x="42531" y="26208"/>
                    <a:pt x="47324" y="31000"/>
                    <a:pt x="47324" y="36990"/>
                  </a:cubicBezTo>
                  <a:cubicBezTo>
                    <a:pt x="46725" y="51367"/>
                    <a:pt x="26357" y="51367"/>
                    <a:pt x="25758" y="36990"/>
                  </a:cubicBezTo>
                  <a:cubicBezTo>
                    <a:pt x="25758" y="31000"/>
                    <a:pt x="30551" y="26208"/>
                    <a:pt x="36541" y="262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662;p53">
              <a:extLst>
                <a:ext uri="{FF2B5EF4-FFF2-40B4-BE49-F238E27FC236}">
                  <a16:creationId xmlns:a16="http://schemas.microsoft.com/office/drawing/2014/main" id="{6CB125BF-900E-42C5-9F66-60D336D69860}"/>
                </a:ext>
              </a:extLst>
            </p:cNvPr>
            <p:cNvSpPr/>
            <p:nvPr/>
          </p:nvSpPr>
          <p:spPr>
            <a:xfrm>
              <a:off x="4037590" y="1514089"/>
              <a:ext cx="315163" cy="315406"/>
            </a:xfrm>
            <a:custGeom>
              <a:avLst/>
              <a:gdLst/>
              <a:ahLst/>
              <a:cxnLst/>
              <a:rect l="l" t="t" r="r" b="b"/>
              <a:pathLst>
                <a:path w="435910" h="436246" extrusionOk="0">
                  <a:moveTo>
                    <a:pt x="432053" y="258184"/>
                  </a:moveTo>
                  <a:lnTo>
                    <a:pt x="391318" y="213256"/>
                  </a:lnTo>
                  <a:cubicBezTo>
                    <a:pt x="388922" y="210860"/>
                    <a:pt x="385328" y="209063"/>
                    <a:pt x="381734" y="209063"/>
                  </a:cubicBezTo>
                  <a:lnTo>
                    <a:pt x="352381" y="209063"/>
                  </a:lnTo>
                  <a:cubicBezTo>
                    <a:pt x="345193" y="209063"/>
                    <a:pt x="339802" y="215053"/>
                    <a:pt x="339802" y="221642"/>
                  </a:cubicBezTo>
                  <a:lnTo>
                    <a:pt x="339802" y="230628"/>
                  </a:lnTo>
                  <a:lnTo>
                    <a:pt x="315241" y="230628"/>
                  </a:lnTo>
                  <a:cubicBezTo>
                    <a:pt x="306855" y="230628"/>
                    <a:pt x="299666" y="223440"/>
                    <a:pt x="299666" y="215053"/>
                  </a:cubicBezTo>
                  <a:lnTo>
                    <a:pt x="299666" y="195285"/>
                  </a:lnTo>
                  <a:cubicBezTo>
                    <a:pt x="300864" y="195285"/>
                    <a:pt x="302661" y="195285"/>
                    <a:pt x="303860" y="194686"/>
                  </a:cubicBezTo>
                  <a:cubicBezTo>
                    <a:pt x="306855" y="193488"/>
                    <a:pt x="309850" y="191092"/>
                    <a:pt x="311048" y="188097"/>
                  </a:cubicBezTo>
                  <a:lnTo>
                    <a:pt x="332014" y="146763"/>
                  </a:lnTo>
                  <a:cubicBezTo>
                    <a:pt x="333811" y="143768"/>
                    <a:pt x="333811" y="140174"/>
                    <a:pt x="332613" y="137179"/>
                  </a:cubicBezTo>
                  <a:cubicBezTo>
                    <a:pt x="331415" y="134184"/>
                    <a:pt x="329019" y="131188"/>
                    <a:pt x="326024" y="129990"/>
                  </a:cubicBezTo>
                  <a:lnTo>
                    <a:pt x="309251" y="121604"/>
                  </a:lnTo>
                  <a:cubicBezTo>
                    <a:pt x="309850" y="115614"/>
                    <a:pt x="309251" y="109024"/>
                    <a:pt x="308652" y="103034"/>
                  </a:cubicBezTo>
                  <a:lnTo>
                    <a:pt x="324826" y="93449"/>
                  </a:lnTo>
                  <a:cubicBezTo>
                    <a:pt x="327821" y="91652"/>
                    <a:pt x="329618" y="88657"/>
                    <a:pt x="330816" y="85662"/>
                  </a:cubicBezTo>
                  <a:cubicBezTo>
                    <a:pt x="331415" y="82667"/>
                    <a:pt x="331415" y="79072"/>
                    <a:pt x="329618" y="76077"/>
                  </a:cubicBezTo>
                  <a:lnTo>
                    <a:pt x="306256" y="36541"/>
                  </a:lnTo>
                  <a:cubicBezTo>
                    <a:pt x="302661" y="30551"/>
                    <a:pt x="294874" y="28155"/>
                    <a:pt x="288884" y="31749"/>
                  </a:cubicBezTo>
                  <a:lnTo>
                    <a:pt x="272710" y="41333"/>
                  </a:lnTo>
                  <a:cubicBezTo>
                    <a:pt x="266719" y="36541"/>
                    <a:pt x="260130" y="32947"/>
                    <a:pt x="252942" y="29952"/>
                  </a:cubicBezTo>
                  <a:lnTo>
                    <a:pt x="252942" y="12580"/>
                  </a:lnTo>
                  <a:cubicBezTo>
                    <a:pt x="252942" y="5391"/>
                    <a:pt x="246951" y="0"/>
                    <a:pt x="240362" y="0"/>
                  </a:cubicBezTo>
                  <a:lnTo>
                    <a:pt x="194236" y="0"/>
                  </a:lnTo>
                  <a:cubicBezTo>
                    <a:pt x="187048" y="0"/>
                    <a:pt x="181657" y="5990"/>
                    <a:pt x="181657" y="12580"/>
                  </a:cubicBezTo>
                  <a:lnTo>
                    <a:pt x="181657" y="29952"/>
                  </a:lnTo>
                  <a:cubicBezTo>
                    <a:pt x="172671" y="33546"/>
                    <a:pt x="164285" y="38937"/>
                    <a:pt x="157096" y="44927"/>
                  </a:cubicBezTo>
                  <a:lnTo>
                    <a:pt x="140323" y="36541"/>
                  </a:lnTo>
                  <a:cubicBezTo>
                    <a:pt x="137328" y="34744"/>
                    <a:pt x="133734" y="34744"/>
                    <a:pt x="130739" y="35942"/>
                  </a:cubicBezTo>
                  <a:cubicBezTo>
                    <a:pt x="127744" y="37140"/>
                    <a:pt x="124749" y="39536"/>
                    <a:pt x="123551" y="42532"/>
                  </a:cubicBezTo>
                  <a:lnTo>
                    <a:pt x="102584" y="83865"/>
                  </a:lnTo>
                  <a:cubicBezTo>
                    <a:pt x="100787" y="86860"/>
                    <a:pt x="100787" y="90454"/>
                    <a:pt x="101985" y="93449"/>
                  </a:cubicBezTo>
                  <a:cubicBezTo>
                    <a:pt x="103183" y="96445"/>
                    <a:pt x="105580" y="99440"/>
                    <a:pt x="108575" y="100638"/>
                  </a:cubicBezTo>
                  <a:lnTo>
                    <a:pt x="125348" y="109024"/>
                  </a:lnTo>
                  <a:cubicBezTo>
                    <a:pt x="124749" y="115014"/>
                    <a:pt x="125348" y="121604"/>
                    <a:pt x="125947" y="127594"/>
                  </a:cubicBezTo>
                  <a:lnTo>
                    <a:pt x="109773" y="137179"/>
                  </a:lnTo>
                  <a:cubicBezTo>
                    <a:pt x="103783" y="140773"/>
                    <a:pt x="101386" y="148561"/>
                    <a:pt x="104980" y="154551"/>
                  </a:cubicBezTo>
                  <a:lnTo>
                    <a:pt x="128343" y="194087"/>
                  </a:lnTo>
                  <a:cubicBezTo>
                    <a:pt x="130140" y="197082"/>
                    <a:pt x="132536" y="198879"/>
                    <a:pt x="135531" y="199478"/>
                  </a:cubicBezTo>
                  <a:lnTo>
                    <a:pt x="135531" y="215053"/>
                  </a:lnTo>
                  <a:cubicBezTo>
                    <a:pt x="135531" y="223440"/>
                    <a:pt x="128343" y="230628"/>
                    <a:pt x="119956" y="230628"/>
                  </a:cubicBezTo>
                  <a:lnTo>
                    <a:pt x="95396" y="230628"/>
                  </a:lnTo>
                  <a:lnTo>
                    <a:pt x="95396" y="221642"/>
                  </a:lnTo>
                  <a:cubicBezTo>
                    <a:pt x="95396" y="214454"/>
                    <a:pt x="89406" y="209063"/>
                    <a:pt x="82816" y="209063"/>
                  </a:cubicBezTo>
                  <a:lnTo>
                    <a:pt x="53464" y="209063"/>
                  </a:lnTo>
                  <a:cubicBezTo>
                    <a:pt x="49870" y="209063"/>
                    <a:pt x="46275" y="210860"/>
                    <a:pt x="43879" y="213256"/>
                  </a:cubicBezTo>
                  <a:lnTo>
                    <a:pt x="3145" y="258184"/>
                  </a:lnTo>
                  <a:cubicBezTo>
                    <a:pt x="-1048" y="262976"/>
                    <a:pt x="-1048" y="270763"/>
                    <a:pt x="3145" y="275555"/>
                  </a:cubicBezTo>
                  <a:lnTo>
                    <a:pt x="43879" y="319884"/>
                  </a:lnTo>
                  <a:cubicBezTo>
                    <a:pt x="46275" y="322280"/>
                    <a:pt x="49870" y="324077"/>
                    <a:pt x="53464" y="324077"/>
                  </a:cubicBezTo>
                  <a:lnTo>
                    <a:pt x="82816" y="324077"/>
                  </a:lnTo>
                  <a:cubicBezTo>
                    <a:pt x="90005" y="324077"/>
                    <a:pt x="95396" y="318087"/>
                    <a:pt x="95396" y="311497"/>
                  </a:cubicBezTo>
                  <a:lnTo>
                    <a:pt x="95396" y="303111"/>
                  </a:lnTo>
                  <a:lnTo>
                    <a:pt x="114565" y="303111"/>
                  </a:lnTo>
                  <a:cubicBezTo>
                    <a:pt x="141522" y="303111"/>
                    <a:pt x="165483" y="291729"/>
                    <a:pt x="182256" y="273758"/>
                  </a:cubicBezTo>
                  <a:lnTo>
                    <a:pt x="182256" y="340850"/>
                  </a:lnTo>
                  <a:lnTo>
                    <a:pt x="173270" y="340850"/>
                  </a:lnTo>
                  <a:cubicBezTo>
                    <a:pt x="166082" y="340850"/>
                    <a:pt x="160691" y="346840"/>
                    <a:pt x="160691" y="353430"/>
                  </a:cubicBezTo>
                  <a:lnTo>
                    <a:pt x="160691" y="382782"/>
                  </a:lnTo>
                  <a:cubicBezTo>
                    <a:pt x="160691" y="386376"/>
                    <a:pt x="162488" y="389971"/>
                    <a:pt x="164884" y="392367"/>
                  </a:cubicBezTo>
                  <a:lnTo>
                    <a:pt x="209811" y="433101"/>
                  </a:lnTo>
                  <a:cubicBezTo>
                    <a:pt x="214604" y="437294"/>
                    <a:pt x="222391" y="437294"/>
                    <a:pt x="227183" y="433101"/>
                  </a:cubicBezTo>
                  <a:lnTo>
                    <a:pt x="271512" y="392367"/>
                  </a:lnTo>
                  <a:cubicBezTo>
                    <a:pt x="273908" y="389971"/>
                    <a:pt x="275705" y="386376"/>
                    <a:pt x="275705" y="382782"/>
                  </a:cubicBezTo>
                  <a:lnTo>
                    <a:pt x="275705" y="353430"/>
                  </a:lnTo>
                  <a:cubicBezTo>
                    <a:pt x="275705" y="346242"/>
                    <a:pt x="269715" y="340850"/>
                    <a:pt x="263125" y="340850"/>
                  </a:cubicBezTo>
                  <a:lnTo>
                    <a:pt x="254739" y="340850"/>
                  </a:lnTo>
                  <a:lnTo>
                    <a:pt x="254739" y="273159"/>
                  </a:lnTo>
                  <a:cubicBezTo>
                    <a:pt x="271512" y="291130"/>
                    <a:pt x="296072" y="302512"/>
                    <a:pt x="322430" y="302512"/>
                  </a:cubicBezTo>
                  <a:lnTo>
                    <a:pt x="341599" y="302512"/>
                  </a:lnTo>
                  <a:lnTo>
                    <a:pt x="341599" y="310898"/>
                  </a:lnTo>
                  <a:cubicBezTo>
                    <a:pt x="341599" y="318087"/>
                    <a:pt x="347589" y="323478"/>
                    <a:pt x="354178" y="323478"/>
                  </a:cubicBezTo>
                  <a:lnTo>
                    <a:pt x="383531" y="323478"/>
                  </a:lnTo>
                  <a:cubicBezTo>
                    <a:pt x="387125" y="323478"/>
                    <a:pt x="390719" y="321681"/>
                    <a:pt x="393116" y="319285"/>
                  </a:cubicBezTo>
                  <a:lnTo>
                    <a:pt x="433850" y="274956"/>
                  </a:lnTo>
                  <a:cubicBezTo>
                    <a:pt x="436845" y="270763"/>
                    <a:pt x="436845" y="262976"/>
                    <a:pt x="432053" y="258184"/>
                  </a:cubicBezTo>
                  <a:lnTo>
                    <a:pt x="432053" y="258184"/>
                  </a:lnTo>
                  <a:close/>
                  <a:moveTo>
                    <a:pt x="152304" y="131188"/>
                  </a:moveTo>
                  <a:cubicBezTo>
                    <a:pt x="149908" y="122203"/>
                    <a:pt x="149908" y="112619"/>
                    <a:pt x="151705" y="103633"/>
                  </a:cubicBezTo>
                  <a:cubicBezTo>
                    <a:pt x="152903" y="98242"/>
                    <a:pt x="149908" y="92251"/>
                    <a:pt x="145116" y="89855"/>
                  </a:cubicBezTo>
                  <a:lnTo>
                    <a:pt x="131937" y="83266"/>
                  </a:lnTo>
                  <a:lnTo>
                    <a:pt x="140922" y="65295"/>
                  </a:lnTo>
                  <a:lnTo>
                    <a:pt x="154101" y="71884"/>
                  </a:lnTo>
                  <a:cubicBezTo>
                    <a:pt x="158893" y="74280"/>
                    <a:pt x="165483" y="73082"/>
                    <a:pt x="169077" y="69488"/>
                  </a:cubicBezTo>
                  <a:cubicBezTo>
                    <a:pt x="176864" y="61101"/>
                    <a:pt x="187048" y="54512"/>
                    <a:pt x="198430" y="51517"/>
                  </a:cubicBezTo>
                  <a:cubicBezTo>
                    <a:pt x="203821" y="49720"/>
                    <a:pt x="207415" y="44927"/>
                    <a:pt x="207415" y="39536"/>
                  </a:cubicBezTo>
                  <a:lnTo>
                    <a:pt x="207415" y="25759"/>
                  </a:lnTo>
                  <a:lnTo>
                    <a:pt x="227782" y="25759"/>
                  </a:lnTo>
                  <a:lnTo>
                    <a:pt x="227782" y="39536"/>
                  </a:lnTo>
                  <a:cubicBezTo>
                    <a:pt x="227782" y="44927"/>
                    <a:pt x="231377" y="50319"/>
                    <a:pt x="236768" y="51517"/>
                  </a:cubicBezTo>
                  <a:cubicBezTo>
                    <a:pt x="246352" y="54512"/>
                    <a:pt x="255338" y="59903"/>
                    <a:pt x="263125" y="66493"/>
                  </a:cubicBezTo>
                  <a:cubicBezTo>
                    <a:pt x="267319" y="70087"/>
                    <a:pt x="273309" y="71285"/>
                    <a:pt x="278101" y="68290"/>
                  </a:cubicBezTo>
                  <a:lnTo>
                    <a:pt x="290681" y="61101"/>
                  </a:lnTo>
                  <a:lnTo>
                    <a:pt x="300864" y="78474"/>
                  </a:lnTo>
                  <a:lnTo>
                    <a:pt x="288285" y="85662"/>
                  </a:lnTo>
                  <a:cubicBezTo>
                    <a:pt x="283493" y="88657"/>
                    <a:pt x="281096" y="94048"/>
                    <a:pt x="282294" y="99440"/>
                  </a:cubicBezTo>
                  <a:cubicBezTo>
                    <a:pt x="284690" y="108425"/>
                    <a:pt x="284690" y="118010"/>
                    <a:pt x="282893" y="126995"/>
                  </a:cubicBezTo>
                  <a:cubicBezTo>
                    <a:pt x="281695" y="132387"/>
                    <a:pt x="284690" y="137778"/>
                    <a:pt x="289483" y="140773"/>
                  </a:cubicBezTo>
                  <a:lnTo>
                    <a:pt x="302661" y="147362"/>
                  </a:lnTo>
                  <a:lnTo>
                    <a:pt x="293676" y="165333"/>
                  </a:lnTo>
                  <a:lnTo>
                    <a:pt x="280497" y="158744"/>
                  </a:lnTo>
                  <a:cubicBezTo>
                    <a:pt x="275705" y="156348"/>
                    <a:pt x="269116" y="157546"/>
                    <a:pt x="265522" y="161140"/>
                  </a:cubicBezTo>
                  <a:cubicBezTo>
                    <a:pt x="257734" y="169527"/>
                    <a:pt x="247551" y="176116"/>
                    <a:pt x="236169" y="179111"/>
                  </a:cubicBezTo>
                  <a:cubicBezTo>
                    <a:pt x="230777" y="180908"/>
                    <a:pt x="227183" y="185700"/>
                    <a:pt x="227183" y="191092"/>
                  </a:cubicBezTo>
                  <a:lnTo>
                    <a:pt x="227183" y="206666"/>
                  </a:lnTo>
                  <a:lnTo>
                    <a:pt x="206816" y="206666"/>
                  </a:lnTo>
                  <a:lnTo>
                    <a:pt x="206816" y="191092"/>
                  </a:lnTo>
                  <a:cubicBezTo>
                    <a:pt x="206816" y="185700"/>
                    <a:pt x="203222" y="180309"/>
                    <a:pt x="197831" y="179111"/>
                  </a:cubicBezTo>
                  <a:cubicBezTo>
                    <a:pt x="188246" y="176116"/>
                    <a:pt x="178662" y="170724"/>
                    <a:pt x="171473" y="164135"/>
                  </a:cubicBezTo>
                  <a:cubicBezTo>
                    <a:pt x="167280" y="160541"/>
                    <a:pt x="161290" y="159343"/>
                    <a:pt x="156497" y="162338"/>
                  </a:cubicBezTo>
                  <a:lnTo>
                    <a:pt x="143918" y="170126"/>
                  </a:lnTo>
                  <a:lnTo>
                    <a:pt x="133734" y="152753"/>
                  </a:lnTo>
                  <a:lnTo>
                    <a:pt x="146913" y="144966"/>
                  </a:lnTo>
                  <a:cubicBezTo>
                    <a:pt x="151106" y="142570"/>
                    <a:pt x="153502" y="136580"/>
                    <a:pt x="152304" y="131188"/>
                  </a:cubicBezTo>
                  <a:lnTo>
                    <a:pt x="152304" y="131188"/>
                  </a:lnTo>
                  <a:close/>
                  <a:moveTo>
                    <a:pt x="113966" y="277353"/>
                  </a:moveTo>
                  <a:lnTo>
                    <a:pt x="82217" y="277353"/>
                  </a:lnTo>
                  <a:cubicBezTo>
                    <a:pt x="75029" y="277353"/>
                    <a:pt x="69638" y="283343"/>
                    <a:pt x="69638" y="289932"/>
                  </a:cubicBezTo>
                  <a:lnTo>
                    <a:pt x="69638" y="298319"/>
                  </a:lnTo>
                  <a:lnTo>
                    <a:pt x="58855" y="298319"/>
                  </a:lnTo>
                  <a:lnTo>
                    <a:pt x="30101" y="266570"/>
                  </a:lnTo>
                  <a:lnTo>
                    <a:pt x="58855" y="234821"/>
                  </a:lnTo>
                  <a:lnTo>
                    <a:pt x="69638" y="234821"/>
                  </a:lnTo>
                  <a:lnTo>
                    <a:pt x="69638" y="243807"/>
                  </a:lnTo>
                  <a:cubicBezTo>
                    <a:pt x="69638" y="250995"/>
                    <a:pt x="75628" y="256387"/>
                    <a:pt x="82217" y="256387"/>
                  </a:cubicBezTo>
                  <a:lnTo>
                    <a:pt x="119956" y="256387"/>
                  </a:lnTo>
                  <a:cubicBezTo>
                    <a:pt x="142720" y="256387"/>
                    <a:pt x="161290" y="237816"/>
                    <a:pt x="161290" y="215053"/>
                  </a:cubicBezTo>
                  <a:lnTo>
                    <a:pt x="161290" y="189894"/>
                  </a:lnTo>
                  <a:lnTo>
                    <a:pt x="162488" y="189295"/>
                  </a:lnTo>
                  <a:cubicBezTo>
                    <a:pt x="168478" y="194087"/>
                    <a:pt x="175667" y="197681"/>
                    <a:pt x="182256" y="200676"/>
                  </a:cubicBezTo>
                  <a:lnTo>
                    <a:pt x="182256" y="209662"/>
                  </a:lnTo>
                  <a:cubicBezTo>
                    <a:pt x="181657" y="246802"/>
                    <a:pt x="151106" y="277353"/>
                    <a:pt x="113966" y="277353"/>
                  </a:cubicBezTo>
                  <a:close/>
                  <a:moveTo>
                    <a:pt x="248748" y="377391"/>
                  </a:moveTo>
                  <a:lnTo>
                    <a:pt x="217000" y="406145"/>
                  </a:lnTo>
                  <a:lnTo>
                    <a:pt x="185251" y="377391"/>
                  </a:lnTo>
                  <a:lnTo>
                    <a:pt x="185251" y="366608"/>
                  </a:lnTo>
                  <a:lnTo>
                    <a:pt x="194236" y="366608"/>
                  </a:lnTo>
                  <a:cubicBezTo>
                    <a:pt x="201425" y="366608"/>
                    <a:pt x="206816" y="360618"/>
                    <a:pt x="206816" y="354029"/>
                  </a:cubicBezTo>
                  <a:lnTo>
                    <a:pt x="206816" y="233623"/>
                  </a:lnTo>
                  <a:lnTo>
                    <a:pt x="227183" y="233623"/>
                  </a:lnTo>
                  <a:lnTo>
                    <a:pt x="227183" y="354029"/>
                  </a:lnTo>
                  <a:cubicBezTo>
                    <a:pt x="227183" y="357623"/>
                    <a:pt x="228381" y="360618"/>
                    <a:pt x="230777" y="363014"/>
                  </a:cubicBezTo>
                  <a:cubicBezTo>
                    <a:pt x="233174" y="365410"/>
                    <a:pt x="236169" y="366608"/>
                    <a:pt x="239763" y="366608"/>
                  </a:cubicBezTo>
                  <a:lnTo>
                    <a:pt x="248149" y="366608"/>
                  </a:lnTo>
                  <a:lnTo>
                    <a:pt x="248748" y="377391"/>
                  </a:lnTo>
                  <a:lnTo>
                    <a:pt x="248748" y="377391"/>
                  </a:lnTo>
                  <a:close/>
                  <a:moveTo>
                    <a:pt x="376343" y="298319"/>
                  </a:moveTo>
                  <a:lnTo>
                    <a:pt x="365560" y="298319"/>
                  </a:lnTo>
                  <a:lnTo>
                    <a:pt x="365560" y="289932"/>
                  </a:lnTo>
                  <a:cubicBezTo>
                    <a:pt x="365560" y="282744"/>
                    <a:pt x="359570" y="277353"/>
                    <a:pt x="352980" y="277353"/>
                  </a:cubicBezTo>
                  <a:lnTo>
                    <a:pt x="321232" y="277353"/>
                  </a:lnTo>
                  <a:cubicBezTo>
                    <a:pt x="284091" y="277353"/>
                    <a:pt x="253541" y="247401"/>
                    <a:pt x="253541" y="210261"/>
                  </a:cubicBezTo>
                  <a:lnTo>
                    <a:pt x="253541" y="201275"/>
                  </a:lnTo>
                  <a:cubicBezTo>
                    <a:pt x="261328" y="198280"/>
                    <a:pt x="268517" y="194087"/>
                    <a:pt x="274507" y="188695"/>
                  </a:cubicBezTo>
                  <a:lnTo>
                    <a:pt x="274507" y="215652"/>
                  </a:lnTo>
                  <a:cubicBezTo>
                    <a:pt x="274507" y="238416"/>
                    <a:pt x="293077" y="256985"/>
                    <a:pt x="315840" y="256985"/>
                  </a:cubicBezTo>
                  <a:lnTo>
                    <a:pt x="353579" y="256985"/>
                  </a:lnTo>
                  <a:cubicBezTo>
                    <a:pt x="360768" y="256985"/>
                    <a:pt x="366159" y="250995"/>
                    <a:pt x="366159" y="244406"/>
                  </a:cubicBezTo>
                  <a:lnTo>
                    <a:pt x="366159" y="235420"/>
                  </a:lnTo>
                  <a:lnTo>
                    <a:pt x="376942" y="235420"/>
                  </a:lnTo>
                  <a:lnTo>
                    <a:pt x="405695" y="267169"/>
                  </a:lnTo>
                  <a:lnTo>
                    <a:pt x="376343" y="2983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" name="Google Shape;1262;p37">
            <a:extLst>
              <a:ext uri="{FF2B5EF4-FFF2-40B4-BE49-F238E27FC236}">
                <a16:creationId xmlns:a16="http://schemas.microsoft.com/office/drawing/2014/main" id="{515A6195-2F4C-EB7D-DE50-CFCA37FAAF7F}"/>
              </a:ext>
            </a:extLst>
          </p:cNvPr>
          <p:cNvSpPr txBox="1">
            <a:spLocks/>
          </p:cNvSpPr>
          <p:nvPr/>
        </p:nvSpPr>
        <p:spPr>
          <a:xfrm>
            <a:off x="1645157" y="-579144"/>
            <a:ext cx="608959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9pPr>
          </a:lstStyle>
          <a:p>
            <a:r>
              <a:rPr lang="en-US"/>
              <a:t>Resultados exprimentais</a:t>
            </a:r>
            <a:endParaRPr lang="en-US" dirty="0"/>
          </a:p>
        </p:txBody>
      </p:sp>
      <p:sp>
        <p:nvSpPr>
          <p:cNvPr id="46" name="Google Shape;1239;p35">
            <a:extLst>
              <a:ext uri="{FF2B5EF4-FFF2-40B4-BE49-F238E27FC236}">
                <a16:creationId xmlns:a16="http://schemas.microsoft.com/office/drawing/2014/main" id="{E0DAFEE8-F632-B3E1-3CF3-10BA290DDFF1}"/>
              </a:ext>
            </a:extLst>
          </p:cNvPr>
          <p:cNvSpPr txBox="1">
            <a:spLocks/>
          </p:cNvSpPr>
          <p:nvPr/>
        </p:nvSpPr>
        <p:spPr>
          <a:xfrm>
            <a:off x="673415" y="-516594"/>
            <a:ext cx="796829" cy="4476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 algn="ctr"/>
            <a:r>
              <a:rPr lang="en" sz="3000" b="1" dirty="0"/>
              <a:t>05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69C506-8623-0E3B-580E-93386D2C58F0}"/>
              </a:ext>
            </a:extLst>
          </p:cNvPr>
          <p:cNvSpPr txBox="1"/>
          <p:nvPr/>
        </p:nvSpPr>
        <p:spPr>
          <a:xfrm>
            <a:off x="2466763" y="4350821"/>
            <a:ext cx="4795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/>
                </a:solidFill>
                <a:latin typeface="Anybody" panose="020B0604020202020204" charset="0"/>
              </a:rPr>
              <a:t>1 - SLM, 2 - Colimador, 3- DFB, 4 - LBP, 5- </a:t>
            </a:r>
            <a:r>
              <a:rPr lang="pt-PT" dirty="0" err="1">
                <a:solidFill>
                  <a:schemeClr val="tx1"/>
                </a:solidFill>
                <a:latin typeface="Anybody" panose="020B0604020202020204" charset="0"/>
              </a:rPr>
              <a:t>Breadboard</a:t>
            </a:r>
            <a:r>
              <a:rPr lang="pt-PT" dirty="0">
                <a:solidFill>
                  <a:schemeClr val="tx1"/>
                </a:solidFill>
                <a:latin typeface="Anybody" panose="020B0604020202020204" charset="0"/>
              </a:rPr>
              <a:t>, 6- </a:t>
            </a:r>
            <a:r>
              <a:rPr lang="pt-PT" dirty="0" err="1">
                <a:solidFill>
                  <a:schemeClr val="tx1"/>
                </a:solidFill>
                <a:latin typeface="Anybody" panose="020B0604020202020204" charset="0"/>
              </a:rPr>
              <a:t>Beam</a:t>
            </a:r>
            <a:r>
              <a:rPr lang="pt-PT" dirty="0">
                <a:solidFill>
                  <a:schemeClr val="tx1"/>
                </a:solidFill>
                <a:latin typeface="Anybody" panose="020B0604020202020204" charset="0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Anybody" panose="020B0604020202020204" charset="0"/>
              </a:rPr>
              <a:t>splitter</a:t>
            </a:r>
            <a:r>
              <a:rPr lang="pt-PT" dirty="0">
                <a:solidFill>
                  <a:schemeClr val="tx1"/>
                </a:solidFill>
                <a:latin typeface="Anybody" panose="020B0604020202020204" charset="0"/>
              </a:rPr>
              <a:t>, 7 – Controlador de polarização.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2CAF71-ED16-FD35-9C5E-FBC61D41F996}"/>
              </a:ext>
            </a:extLst>
          </p:cNvPr>
          <p:cNvGrpSpPr/>
          <p:nvPr/>
        </p:nvGrpSpPr>
        <p:grpSpPr>
          <a:xfrm>
            <a:off x="1397360" y="1959864"/>
            <a:ext cx="6588483" cy="2246533"/>
            <a:chOff x="1470244" y="1955223"/>
            <a:chExt cx="6588483" cy="2246533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77276EE-F86C-342F-EC48-E171B030A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4562"/>
            <a:stretch/>
          </p:blipFill>
          <p:spPr>
            <a:xfrm>
              <a:off x="1470244" y="1955223"/>
              <a:ext cx="4022952" cy="22465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00AE2D-240A-A3E2-E5D4-D081D9E56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9948" y="1955223"/>
              <a:ext cx="2588779" cy="22465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08277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37"/>
          <p:cNvSpPr txBox="1">
            <a:spLocks noGrp="1"/>
          </p:cNvSpPr>
          <p:nvPr>
            <p:ph type="title"/>
          </p:nvPr>
        </p:nvSpPr>
        <p:spPr>
          <a:xfrm>
            <a:off x="1688203" y="-1134515"/>
            <a:ext cx="6438970" cy="10655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Setup experimental e Interface </a:t>
            </a:r>
            <a:r>
              <a:rPr lang="en-US" dirty="0" err="1"/>
              <a:t>Gráfica</a:t>
            </a:r>
            <a:r>
              <a:rPr lang="en-US" dirty="0"/>
              <a:t> do </a:t>
            </a:r>
            <a:r>
              <a:rPr lang="en-US" dirty="0" err="1"/>
              <a:t>Utilizador</a:t>
            </a:r>
            <a:r>
              <a:rPr lang="en-US" dirty="0"/>
              <a:t> (GUI)</a:t>
            </a:r>
          </a:p>
        </p:txBody>
      </p:sp>
      <p:sp>
        <p:nvSpPr>
          <p:cNvPr id="4" name="Google Shape;1239;p35">
            <a:extLst>
              <a:ext uri="{FF2B5EF4-FFF2-40B4-BE49-F238E27FC236}">
                <a16:creationId xmlns:a16="http://schemas.microsoft.com/office/drawing/2014/main" id="{A919461C-EF5F-4361-5DE8-5A908CC478C5}"/>
              </a:ext>
            </a:extLst>
          </p:cNvPr>
          <p:cNvSpPr txBox="1">
            <a:spLocks/>
          </p:cNvSpPr>
          <p:nvPr/>
        </p:nvSpPr>
        <p:spPr>
          <a:xfrm>
            <a:off x="-884608" y="-223800"/>
            <a:ext cx="796829" cy="4476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 algn="ctr"/>
            <a:r>
              <a:rPr lang="en" sz="3000" b="1" dirty="0"/>
              <a:t>03</a:t>
            </a:r>
          </a:p>
        </p:txBody>
      </p:sp>
      <p:sp>
        <p:nvSpPr>
          <p:cNvPr id="16" name="Google Shape;1360;p44">
            <a:extLst>
              <a:ext uri="{FF2B5EF4-FFF2-40B4-BE49-F238E27FC236}">
                <a16:creationId xmlns:a16="http://schemas.microsoft.com/office/drawing/2014/main" id="{B3740B39-C914-E3B3-5A43-3D002D0B4D5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-847646" y="996244"/>
            <a:ext cx="792335" cy="41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b="1" dirty="0"/>
              <a:t>Setup</a:t>
            </a:r>
            <a:endParaRPr sz="1600" b="1" dirty="0"/>
          </a:p>
        </p:txBody>
      </p:sp>
      <p:sp>
        <p:nvSpPr>
          <p:cNvPr id="18" name="Google Shape;1362;p44">
            <a:extLst>
              <a:ext uri="{FF2B5EF4-FFF2-40B4-BE49-F238E27FC236}">
                <a16:creationId xmlns:a16="http://schemas.microsoft.com/office/drawing/2014/main" id="{14703A7F-160F-1397-578F-3828E1AE9F35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243662" y="374905"/>
            <a:ext cx="546600" cy="41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1600" b="1" dirty="0"/>
              <a:t>GUI</a:t>
            </a:r>
            <a:endParaRPr sz="1600" b="1" dirty="0"/>
          </a:p>
        </p:txBody>
      </p:sp>
      <p:sp>
        <p:nvSpPr>
          <p:cNvPr id="19" name="Google Shape;1363;p44">
            <a:extLst>
              <a:ext uri="{FF2B5EF4-FFF2-40B4-BE49-F238E27FC236}">
                <a16:creationId xmlns:a16="http://schemas.microsoft.com/office/drawing/2014/main" id="{55F76EE8-BF99-0A8E-240B-C0446687663E}"/>
              </a:ext>
            </a:extLst>
          </p:cNvPr>
          <p:cNvSpPr/>
          <p:nvPr/>
        </p:nvSpPr>
        <p:spPr>
          <a:xfrm>
            <a:off x="-601911" y="1510546"/>
            <a:ext cx="546600" cy="546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F1E8ED-2AE0-1E0C-5109-ED20FF980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422" y="5669972"/>
            <a:ext cx="4363059" cy="2476846"/>
          </a:xfrm>
          <a:prstGeom prst="rect">
            <a:avLst/>
          </a:prstGeom>
        </p:spPr>
      </p:pic>
      <p:grpSp>
        <p:nvGrpSpPr>
          <p:cNvPr id="12" name="Google Shape;1660;p53">
            <a:extLst>
              <a:ext uri="{FF2B5EF4-FFF2-40B4-BE49-F238E27FC236}">
                <a16:creationId xmlns:a16="http://schemas.microsoft.com/office/drawing/2014/main" id="{40880E96-F3FD-0BB3-7D3B-27831176EDA8}"/>
              </a:ext>
            </a:extLst>
          </p:cNvPr>
          <p:cNvGrpSpPr/>
          <p:nvPr/>
        </p:nvGrpSpPr>
        <p:grpSpPr>
          <a:xfrm>
            <a:off x="-486193" y="1642966"/>
            <a:ext cx="315163" cy="315406"/>
            <a:chOff x="2341471" y="3576361"/>
            <a:chExt cx="435910" cy="436246"/>
          </a:xfrm>
        </p:grpSpPr>
        <p:sp>
          <p:nvSpPr>
            <p:cNvPr id="13" name="Google Shape;1661;p53">
              <a:extLst>
                <a:ext uri="{FF2B5EF4-FFF2-40B4-BE49-F238E27FC236}">
                  <a16:creationId xmlns:a16="http://schemas.microsoft.com/office/drawing/2014/main" id="{137D9FF6-FE47-8066-6D1B-03879C0306DC}"/>
                </a:ext>
              </a:extLst>
            </p:cNvPr>
            <p:cNvSpPr/>
            <p:nvPr/>
          </p:nvSpPr>
          <p:spPr>
            <a:xfrm>
              <a:off x="2522528" y="3654984"/>
              <a:ext cx="73081" cy="72932"/>
            </a:xfrm>
            <a:custGeom>
              <a:avLst/>
              <a:gdLst/>
              <a:ahLst/>
              <a:cxnLst/>
              <a:rect l="l" t="t" r="r" b="b"/>
              <a:pathLst>
                <a:path w="73081" h="72932" extrusionOk="0">
                  <a:moveTo>
                    <a:pt x="36541" y="72932"/>
                  </a:moveTo>
                  <a:cubicBezTo>
                    <a:pt x="56908" y="72932"/>
                    <a:pt x="73082" y="56758"/>
                    <a:pt x="73082" y="36391"/>
                  </a:cubicBezTo>
                  <a:cubicBezTo>
                    <a:pt x="71285" y="-12130"/>
                    <a:pt x="2396" y="-12130"/>
                    <a:pt x="0" y="36391"/>
                  </a:cubicBezTo>
                  <a:cubicBezTo>
                    <a:pt x="0" y="56758"/>
                    <a:pt x="16174" y="72932"/>
                    <a:pt x="36541" y="72932"/>
                  </a:cubicBezTo>
                  <a:close/>
                  <a:moveTo>
                    <a:pt x="36541" y="26208"/>
                  </a:moveTo>
                  <a:cubicBezTo>
                    <a:pt x="42531" y="26208"/>
                    <a:pt x="47324" y="31000"/>
                    <a:pt x="47324" y="36990"/>
                  </a:cubicBezTo>
                  <a:cubicBezTo>
                    <a:pt x="46725" y="51367"/>
                    <a:pt x="26357" y="51367"/>
                    <a:pt x="25758" y="36990"/>
                  </a:cubicBezTo>
                  <a:cubicBezTo>
                    <a:pt x="25758" y="31000"/>
                    <a:pt x="30551" y="26208"/>
                    <a:pt x="36541" y="262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662;p53">
              <a:extLst>
                <a:ext uri="{FF2B5EF4-FFF2-40B4-BE49-F238E27FC236}">
                  <a16:creationId xmlns:a16="http://schemas.microsoft.com/office/drawing/2014/main" id="{6CB125BF-900E-42C5-9F66-60D336D69860}"/>
                </a:ext>
              </a:extLst>
            </p:cNvPr>
            <p:cNvSpPr/>
            <p:nvPr/>
          </p:nvSpPr>
          <p:spPr>
            <a:xfrm>
              <a:off x="2341471" y="3576361"/>
              <a:ext cx="435910" cy="436246"/>
            </a:xfrm>
            <a:custGeom>
              <a:avLst/>
              <a:gdLst/>
              <a:ahLst/>
              <a:cxnLst/>
              <a:rect l="l" t="t" r="r" b="b"/>
              <a:pathLst>
                <a:path w="435910" h="436246" extrusionOk="0">
                  <a:moveTo>
                    <a:pt x="432053" y="258184"/>
                  </a:moveTo>
                  <a:lnTo>
                    <a:pt x="391318" y="213256"/>
                  </a:lnTo>
                  <a:cubicBezTo>
                    <a:pt x="388922" y="210860"/>
                    <a:pt x="385328" y="209063"/>
                    <a:pt x="381734" y="209063"/>
                  </a:cubicBezTo>
                  <a:lnTo>
                    <a:pt x="352381" y="209063"/>
                  </a:lnTo>
                  <a:cubicBezTo>
                    <a:pt x="345193" y="209063"/>
                    <a:pt x="339802" y="215053"/>
                    <a:pt x="339802" y="221642"/>
                  </a:cubicBezTo>
                  <a:lnTo>
                    <a:pt x="339802" y="230628"/>
                  </a:lnTo>
                  <a:lnTo>
                    <a:pt x="315241" y="230628"/>
                  </a:lnTo>
                  <a:cubicBezTo>
                    <a:pt x="306855" y="230628"/>
                    <a:pt x="299666" y="223440"/>
                    <a:pt x="299666" y="215053"/>
                  </a:cubicBezTo>
                  <a:lnTo>
                    <a:pt x="299666" y="195285"/>
                  </a:lnTo>
                  <a:cubicBezTo>
                    <a:pt x="300864" y="195285"/>
                    <a:pt x="302661" y="195285"/>
                    <a:pt x="303860" y="194686"/>
                  </a:cubicBezTo>
                  <a:cubicBezTo>
                    <a:pt x="306855" y="193488"/>
                    <a:pt x="309850" y="191092"/>
                    <a:pt x="311048" y="188097"/>
                  </a:cubicBezTo>
                  <a:lnTo>
                    <a:pt x="332014" y="146763"/>
                  </a:lnTo>
                  <a:cubicBezTo>
                    <a:pt x="333811" y="143768"/>
                    <a:pt x="333811" y="140174"/>
                    <a:pt x="332613" y="137179"/>
                  </a:cubicBezTo>
                  <a:cubicBezTo>
                    <a:pt x="331415" y="134184"/>
                    <a:pt x="329019" y="131188"/>
                    <a:pt x="326024" y="129990"/>
                  </a:cubicBezTo>
                  <a:lnTo>
                    <a:pt x="309251" y="121604"/>
                  </a:lnTo>
                  <a:cubicBezTo>
                    <a:pt x="309850" y="115614"/>
                    <a:pt x="309251" y="109024"/>
                    <a:pt x="308652" y="103034"/>
                  </a:cubicBezTo>
                  <a:lnTo>
                    <a:pt x="324826" y="93449"/>
                  </a:lnTo>
                  <a:cubicBezTo>
                    <a:pt x="327821" y="91652"/>
                    <a:pt x="329618" y="88657"/>
                    <a:pt x="330816" y="85662"/>
                  </a:cubicBezTo>
                  <a:cubicBezTo>
                    <a:pt x="331415" y="82667"/>
                    <a:pt x="331415" y="79072"/>
                    <a:pt x="329618" y="76077"/>
                  </a:cubicBezTo>
                  <a:lnTo>
                    <a:pt x="306256" y="36541"/>
                  </a:lnTo>
                  <a:cubicBezTo>
                    <a:pt x="302661" y="30551"/>
                    <a:pt x="294874" y="28155"/>
                    <a:pt x="288884" y="31749"/>
                  </a:cubicBezTo>
                  <a:lnTo>
                    <a:pt x="272710" y="41333"/>
                  </a:lnTo>
                  <a:cubicBezTo>
                    <a:pt x="266719" y="36541"/>
                    <a:pt x="260130" y="32947"/>
                    <a:pt x="252942" y="29952"/>
                  </a:cubicBezTo>
                  <a:lnTo>
                    <a:pt x="252942" y="12580"/>
                  </a:lnTo>
                  <a:cubicBezTo>
                    <a:pt x="252942" y="5391"/>
                    <a:pt x="246951" y="0"/>
                    <a:pt x="240362" y="0"/>
                  </a:cubicBezTo>
                  <a:lnTo>
                    <a:pt x="194236" y="0"/>
                  </a:lnTo>
                  <a:cubicBezTo>
                    <a:pt x="187048" y="0"/>
                    <a:pt x="181657" y="5990"/>
                    <a:pt x="181657" y="12580"/>
                  </a:cubicBezTo>
                  <a:lnTo>
                    <a:pt x="181657" y="29952"/>
                  </a:lnTo>
                  <a:cubicBezTo>
                    <a:pt x="172671" y="33546"/>
                    <a:pt x="164285" y="38937"/>
                    <a:pt x="157096" y="44927"/>
                  </a:cubicBezTo>
                  <a:lnTo>
                    <a:pt x="140323" y="36541"/>
                  </a:lnTo>
                  <a:cubicBezTo>
                    <a:pt x="137328" y="34744"/>
                    <a:pt x="133734" y="34744"/>
                    <a:pt x="130739" y="35942"/>
                  </a:cubicBezTo>
                  <a:cubicBezTo>
                    <a:pt x="127744" y="37140"/>
                    <a:pt x="124749" y="39536"/>
                    <a:pt x="123551" y="42532"/>
                  </a:cubicBezTo>
                  <a:lnTo>
                    <a:pt x="102584" y="83865"/>
                  </a:lnTo>
                  <a:cubicBezTo>
                    <a:pt x="100787" y="86860"/>
                    <a:pt x="100787" y="90454"/>
                    <a:pt x="101985" y="93449"/>
                  </a:cubicBezTo>
                  <a:cubicBezTo>
                    <a:pt x="103183" y="96445"/>
                    <a:pt x="105580" y="99440"/>
                    <a:pt x="108575" y="100638"/>
                  </a:cubicBezTo>
                  <a:lnTo>
                    <a:pt x="125348" y="109024"/>
                  </a:lnTo>
                  <a:cubicBezTo>
                    <a:pt x="124749" y="115014"/>
                    <a:pt x="125348" y="121604"/>
                    <a:pt x="125947" y="127594"/>
                  </a:cubicBezTo>
                  <a:lnTo>
                    <a:pt x="109773" y="137179"/>
                  </a:lnTo>
                  <a:cubicBezTo>
                    <a:pt x="103783" y="140773"/>
                    <a:pt x="101386" y="148561"/>
                    <a:pt x="104980" y="154551"/>
                  </a:cubicBezTo>
                  <a:lnTo>
                    <a:pt x="128343" y="194087"/>
                  </a:lnTo>
                  <a:cubicBezTo>
                    <a:pt x="130140" y="197082"/>
                    <a:pt x="132536" y="198879"/>
                    <a:pt x="135531" y="199478"/>
                  </a:cubicBezTo>
                  <a:lnTo>
                    <a:pt x="135531" y="215053"/>
                  </a:lnTo>
                  <a:cubicBezTo>
                    <a:pt x="135531" y="223440"/>
                    <a:pt x="128343" y="230628"/>
                    <a:pt x="119956" y="230628"/>
                  </a:cubicBezTo>
                  <a:lnTo>
                    <a:pt x="95396" y="230628"/>
                  </a:lnTo>
                  <a:lnTo>
                    <a:pt x="95396" y="221642"/>
                  </a:lnTo>
                  <a:cubicBezTo>
                    <a:pt x="95396" y="214454"/>
                    <a:pt x="89406" y="209063"/>
                    <a:pt x="82816" y="209063"/>
                  </a:cubicBezTo>
                  <a:lnTo>
                    <a:pt x="53464" y="209063"/>
                  </a:lnTo>
                  <a:cubicBezTo>
                    <a:pt x="49870" y="209063"/>
                    <a:pt x="46275" y="210860"/>
                    <a:pt x="43879" y="213256"/>
                  </a:cubicBezTo>
                  <a:lnTo>
                    <a:pt x="3145" y="258184"/>
                  </a:lnTo>
                  <a:cubicBezTo>
                    <a:pt x="-1048" y="262976"/>
                    <a:pt x="-1048" y="270763"/>
                    <a:pt x="3145" y="275555"/>
                  </a:cubicBezTo>
                  <a:lnTo>
                    <a:pt x="43879" y="319884"/>
                  </a:lnTo>
                  <a:cubicBezTo>
                    <a:pt x="46275" y="322280"/>
                    <a:pt x="49870" y="324077"/>
                    <a:pt x="53464" y="324077"/>
                  </a:cubicBezTo>
                  <a:lnTo>
                    <a:pt x="82816" y="324077"/>
                  </a:lnTo>
                  <a:cubicBezTo>
                    <a:pt x="90005" y="324077"/>
                    <a:pt x="95396" y="318087"/>
                    <a:pt x="95396" y="311497"/>
                  </a:cubicBezTo>
                  <a:lnTo>
                    <a:pt x="95396" y="303111"/>
                  </a:lnTo>
                  <a:lnTo>
                    <a:pt x="114565" y="303111"/>
                  </a:lnTo>
                  <a:cubicBezTo>
                    <a:pt x="141522" y="303111"/>
                    <a:pt x="165483" y="291729"/>
                    <a:pt x="182256" y="273758"/>
                  </a:cubicBezTo>
                  <a:lnTo>
                    <a:pt x="182256" y="340850"/>
                  </a:lnTo>
                  <a:lnTo>
                    <a:pt x="173270" y="340850"/>
                  </a:lnTo>
                  <a:cubicBezTo>
                    <a:pt x="166082" y="340850"/>
                    <a:pt x="160691" y="346840"/>
                    <a:pt x="160691" y="353430"/>
                  </a:cubicBezTo>
                  <a:lnTo>
                    <a:pt x="160691" y="382782"/>
                  </a:lnTo>
                  <a:cubicBezTo>
                    <a:pt x="160691" y="386376"/>
                    <a:pt x="162488" y="389971"/>
                    <a:pt x="164884" y="392367"/>
                  </a:cubicBezTo>
                  <a:lnTo>
                    <a:pt x="209811" y="433101"/>
                  </a:lnTo>
                  <a:cubicBezTo>
                    <a:pt x="214604" y="437294"/>
                    <a:pt x="222391" y="437294"/>
                    <a:pt x="227183" y="433101"/>
                  </a:cubicBezTo>
                  <a:lnTo>
                    <a:pt x="271512" y="392367"/>
                  </a:lnTo>
                  <a:cubicBezTo>
                    <a:pt x="273908" y="389971"/>
                    <a:pt x="275705" y="386376"/>
                    <a:pt x="275705" y="382782"/>
                  </a:cubicBezTo>
                  <a:lnTo>
                    <a:pt x="275705" y="353430"/>
                  </a:lnTo>
                  <a:cubicBezTo>
                    <a:pt x="275705" y="346242"/>
                    <a:pt x="269715" y="340850"/>
                    <a:pt x="263125" y="340850"/>
                  </a:cubicBezTo>
                  <a:lnTo>
                    <a:pt x="254739" y="340850"/>
                  </a:lnTo>
                  <a:lnTo>
                    <a:pt x="254739" y="273159"/>
                  </a:lnTo>
                  <a:cubicBezTo>
                    <a:pt x="271512" y="291130"/>
                    <a:pt x="296072" y="302512"/>
                    <a:pt x="322430" y="302512"/>
                  </a:cubicBezTo>
                  <a:lnTo>
                    <a:pt x="341599" y="302512"/>
                  </a:lnTo>
                  <a:lnTo>
                    <a:pt x="341599" y="310898"/>
                  </a:lnTo>
                  <a:cubicBezTo>
                    <a:pt x="341599" y="318087"/>
                    <a:pt x="347589" y="323478"/>
                    <a:pt x="354178" y="323478"/>
                  </a:cubicBezTo>
                  <a:lnTo>
                    <a:pt x="383531" y="323478"/>
                  </a:lnTo>
                  <a:cubicBezTo>
                    <a:pt x="387125" y="323478"/>
                    <a:pt x="390719" y="321681"/>
                    <a:pt x="393116" y="319285"/>
                  </a:cubicBezTo>
                  <a:lnTo>
                    <a:pt x="433850" y="274956"/>
                  </a:lnTo>
                  <a:cubicBezTo>
                    <a:pt x="436845" y="270763"/>
                    <a:pt x="436845" y="262976"/>
                    <a:pt x="432053" y="258184"/>
                  </a:cubicBezTo>
                  <a:lnTo>
                    <a:pt x="432053" y="258184"/>
                  </a:lnTo>
                  <a:close/>
                  <a:moveTo>
                    <a:pt x="152304" y="131188"/>
                  </a:moveTo>
                  <a:cubicBezTo>
                    <a:pt x="149908" y="122203"/>
                    <a:pt x="149908" y="112619"/>
                    <a:pt x="151705" y="103633"/>
                  </a:cubicBezTo>
                  <a:cubicBezTo>
                    <a:pt x="152903" y="98242"/>
                    <a:pt x="149908" y="92251"/>
                    <a:pt x="145116" y="89855"/>
                  </a:cubicBezTo>
                  <a:lnTo>
                    <a:pt x="131937" y="83266"/>
                  </a:lnTo>
                  <a:lnTo>
                    <a:pt x="140922" y="65295"/>
                  </a:lnTo>
                  <a:lnTo>
                    <a:pt x="154101" y="71884"/>
                  </a:lnTo>
                  <a:cubicBezTo>
                    <a:pt x="158893" y="74280"/>
                    <a:pt x="165483" y="73082"/>
                    <a:pt x="169077" y="69488"/>
                  </a:cubicBezTo>
                  <a:cubicBezTo>
                    <a:pt x="176864" y="61101"/>
                    <a:pt x="187048" y="54512"/>
                    <a:pt x="198430" y="51517"/>
                  </a:cubicBezTo>
                  <a:cubicBezTo>
                    <a:pt x="203821" y="49720"/>
                    <a:pt x="207415" y="44927"/>
                    <a:pt x="207415" y="39536"/>
                  </a:cubicBezTo>
                  <a:lnTo>
                    <a:pt x="207415" y="25759"/>
                  </a:lnTo>
                  <a:lnTo>
                    <a:pt x="227782" y="25759"/>
                  </a:lnTo>
                  <a:lnTo>
                    <a:pt x="227782" y="39536"/>
                  </a:lnTo>
                  <a:cubicBezTo>
                    <a:pt x="227782" y="44927"/>
                    <a:pt x="231377" y="50319"/>
                    <a:pt x="236768" y="51517"/>
                  </a:cubicBezTo>
                  <a:cubicBezTo>
                    <a:pt x="246352" y="54512"/>
                    <a:pt x="255338" y="59903"/>
                    <a:pt x="263125" y="66493"/>
                  </a:cubicBezTo>
                  <a:cubicBezTo>
                    <a:pt x="267319" y="70087"/>
                    <a:pt x="273309" y="71285"/>
                    <a:pt x="278101" y="68290"/>
                  </a:cubicBezTo>
                  <a:lnTo>
                    <a:pt x="290681" y="61101"/>
                  </a:lnTo>
                  <a:lnTo>
                    <a:pt x="300864" y="78474"/>
                  </a:lnTo>
                  <a:lnTo>
                    <a:pt x="288285" y="85662"/>
                  </a:lnTo>
                  <a:cubicBezTo>
                    <a:pt x="283493" y="88657"/>
                    <a:pt x="281096" y="94048"/>
                    <a:pt x="282294" y="99440"/>
                  </a:cubicBezTo>
                  <a:cubicBezTo>
                    <a:pt x="284690" y="108425"/>
                    <a:pt x="284690" y="118010"/>
                    <a:pt x="282893" y="126995"/>
                  </a:cubicBezTo>
                  <a:cubicBezTo>
                    <a:pt x="281695" y="132387"/>
                    <a:pt x="284690" y="137778"/>
                    <a:pt x="289483" y="140773"/>
                  </a:cubicBezTo>
                  <a:lnTo>
                    <a:pt x="302661" y="147362"/>
                  </a:lnTo>
                  <a:lnTo>
                    <a:pt x="293676" y="165333"/>
                  </a:lnTo>
                  <a:lnTo>
                    <a:pt x="280497" y="158744"/>
                  </a:lnTo>
                  <a:cubicBezTo>
                    <a:pt x="275705" y="156348"/>
                    <a:pt x="269116" y="157546"/>
                    <a:pt x="265522" y="161140"/>
                  </a:cubicBezTo>
                  <a:cubicBezTo>
                    <a:pt x="257734" y="169527"/>
                    <a:pt x="247551" y="176116"/>
                    <a:pt x="236169" y="179111"/>
                  </a:cubicBezTo>
                  <a:cubicBezTo>
                    <a:pt x="230777" y="180908"/>
                    <a:pt x="227183" y="185700"/>
                    <a:pt x="227183" y="191092"/>
                  </a:cubicBezTo>
                  <a:lnTo>
                    <a:pt x="227183" y="206666"/>
                  </a:lnTo>
                  <a:lnTo>
                    <a:pt x="206816" y="206666"/>
                  </a:lnTo>
                  <a:lnTo>
                    <a:pt x="206816" y="191092"/>
                  </a:lnTo>
                  <a:cubicBezTo>
                    <a:pt x="206816" y="185700"/>
                    <a:pt x="203222" y="180309"/>
                    <a:pt x="197831" y="179111"/>
                  </a:cubicBezTo>
                  <a:cubicBezTo>
                    <a:pt x="188246" y="176116"/>
                    <a:pt x="178662" y="170724"/>
                    <a:pt x="171473" y="164135"/>
                  </a:cubicBezTo>
                  <a:cubicBezTo>
                    <a:pt x="167280" y="160541"/>
                    <a:pt x="161290" y="159343"/>
                    <a:pt x="156497" y="162338"/>
                  </a:cubicBezTo>
                  <a:lnTo>
                    <a:pt x="143918" y="170126"/>
                  </a:lnTo>
                  <a:lnTo>
                    <a:pt x="133734" y="152753"/>
                  </a:lnTo>
                  <a:lnTo>
                    <a:pt x="146913" y="144966"/>
                  </a:lnTo>
                  <a:cubicBezTo>
                    <a:pt x="151106" y="142570"/>
                    <a:pt x="153502" y="136580"/>
                    <a:pt x="152304" y="131188"/>
                  </a:cubicBezTo>
                  <a:lnTo>
                    <a:pt x="152304" y="131188"/>
                  </a:lnTo>
                  <a:close/>
                  <a:moveTo>
                    <a:pt x="113966" y="277353"/>
                  </a:moveTo>
                  <a:lnTo>
                    <a:pt x="82217" y="277353"/>
                  </a:lnTo>
                  <a:cubicBezTo>
                    <a:pt x="75029" y="277353"/>
                    <a:pt x="69638" y="283343"/>
                    <a:pt x="69638" y="289932"/>
                  </a:cubicBezTo>
                  <a:lnTo>
                    <a:pt x="69638" y="298319"/>
                  </a:lnTo>
                  <a:lnTo>
                    <a:pt x="58855" y="298319"/>
                  </a:lnTo>
                  <a:lnTo>
                    <a:pt x="30101" y="266570"/>
                  </a:lnTo>
                  <a:lnTo>
                    <a:pt x="58855" y="234821"/>
                  </a:lnTo>
                  <a:lnTo>
                    <a:pt x="69638" y="234821"/>
                  </a:lnTo>
                  <a:lnTo>
                    <a:pt x="69638" y="243807"/>
                  </a:lnTo>
                  <a:cubicBezTo>
                    <a:pt x="69638" y="250995"/>
                    <a:pt x="75628" y="256387"/>
                    <a:pt x="82217" y="256387"/>
                  </a:cubicBezTo>
                  <a:lnTo>
                    <a:pt x="119956" y="256387"/>
                  </a:lnTo>
                  <a:cubicBezTo>
                    <a:pt x="142720" y="256387"/>
                    <a:pt x="161290" y="237816"/>
                    <a:pt x="161290" y="215053"/>
                  </a:cubicBezTo>
                  <a:lnTo>
                    <a:pt x="161290" y="189894"/>
                  </a:lnTo>
                  <a:lnTo>
                    <a:pt x="162488" y="189295"/>
                  </a:lnTo>
                  <a:cubicBezTo>
                    <a:pt x="168478" y="194087"/>
                    <a:pt x="175667" y="197681"/>
                    <a:pt x="182256" y="200676"/>
                  </a:cubicBezTo>
                  <a:lnTo>
                    <a:pt x="182256" y="209662"/>
                  </a:lnTo>
                  <a:cubicBezTo>
                    <a:pt x="181657" y="246802"/>
                    <a:pt x="151106" y="277353"/>
                    <a:pt x="113966" y="277353"/>
                  </a:cubicBezTo>
                  <a:close/>
                  <a:moveTo>
                    <a:pt x="248748" y="377391"/>
                  </a:moveTo>
                  <a:lnTo>
                    <a:pt x="217000" y="406145"/>
                  </a:lnTo>
                  <a:lnTo>
                    <a:pt x="185251" y="377391"/>
                  </a:lnTo>
                  <a:lnTo>
                    <a:pt x="185251" y="366608"/>
                  </a:lnTo>
                  <a:lnTo>
                    <a:pt x="194236" y="366608"/>
                  </a:lnTo>
                  <a:cubicBezTo>
                    <a:pt x="201425" y="366608"/>
                    <a:pt x="206816" y="360618"/>
                    <a:pt x="206816" y="354029"/>
                  </a:cubicBezTo>
                  <a:lnTo>
                    <a:pt x="206816" y="233623"/>
                  </a:lnTo>
                  <a:lnTo>
                    <a:pt x="227183" y="233623"/>
                  </a:lnTo>
                  <a:lnTo>
                    <a:pt x="227183" y="354029"/>
                  </a:lnTo>
                  <a:cubicBezTo>
                    <a:pt x="227183" y="357623"/>
                    <a:pt x="228381" y="360618"/>
                    <a:pt x="230777" y="363014"/>
                  </a:cubicBezTo>
                  <a:cubicBezTo>
                    <a:pt x="233174" y="365410"/>
                    <a:pt x="236169" y="366608"/>
                    <a:pt x="239763" y="366608"/>
                  </a:cubicBezTo>
                  <a:lnTo>
                    <a:pt x="248149" y="366608"/>
                  </a:lnTo>
                  <a:lnTo>
                    <a:pt x="248748" y="377391"/>
                  </a:lnTo>
                  <a:lnTo>
                    <a:pt x="248748" y="377391"/>
                  </a:lnTo>
                  <a:close/>
                  <a:moveTo>
                    <a:pt x="376343" y="298319"/>
                  </a:moveTo>
                  <a:lnTo>
                    <a:pt x="365560" y="298319"/>
                  </a:lnTo>
                  <a:lnTo>
                    <a:pt x="365560" y="289932"/>
                  </a:lnTo>
                  <a:cubicBezTo>
                    <a:pt x="365560" y="282744"/>
                    <a:pt x="359570" y="277353"/>
                    <a:pt x="352980" y="277353"/>
                  </a:cubicBezTo>
                  <a:lnTo>
                    <a:pt x="321232" y="277353"/>
                  </a:lnTo>
                  <a:cubicBezTo>
                    <a:pt x="284091" y="277353"/>
                    <a:pt x="253541" y="247401"/>
                    <a:pt x="253541" y="210261"/>
                  </a:cubicBezTo>
                  <a:lnTo>
                    <a:pt x="253541" y="201275"/>
                  </a:lnTo>
                  <a:cubicBezTo>
                    <a:pt x="261328" y="198280"/>
                    <a:pt x="268517" y="194087"/>
                    <a:pt x="274507" y="188695"/>
                  </a:cubicBezTo>
                  <a:lnTo>
                    <a:pt x="274507" y="215652"/>
                  </a:lnTo>
                  <a:cubicBezTo>
                    <a:pt x="274507" y="238416"/>
                    <a:pt x="293077" y="256985"/>
                    <a:pt x="315840" y="256985"/>
                  </a:cubicBezTo>
                  <a:lnTo>
                    <a:pt x="353579" y="256985"/>
                  </a:lnTo>
                  <a:cubicBezTo>
                    <a:pt x="360768" y="256985"/>
                    <a:pt x="366159" y="250995"/>
                    <a:pt x="366159" y="244406"/>
                  </a:cubicBezTo>
                  <a:lnTo>
                    <a:pt x="366159" y="235420"/>
                  </a:lnTo>
                  <a:lnTo>
                    <a:pt x="376942" y="235420"/>
                  </a:lnTo>
                  <a:lnTo>
                    <a:pt x="405695" y="267169"/>
                  </a:lnTo>
                  <a:lnTo>
                    <a:pt x="376343" y="2983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" name="Google Shape;1262;p37">
            <a:extLst>
              <a:ext uri="{FF2B5EF4-FFF2-40B4-BE49-F238E27FC236}">
                <a16:creationId xmlns:a16="http://schemas.microsoft.com/office/drawing/2014/main" id="{515A6195-2F4C-EB7D-DE50-CFCA37FAAF7F}"/>
              </a:ext>
            </a:extLst>
          </p:cNvPr>
          <p:cNvSpPr txBox="1">
            <a:spLocks/>
          </p:cNvSpPr>
          <p:nvPr/>
        </p:nvSpPr>
        <p:spPr>
          <a:xfrm>
            <a:off x="1645157" y="-579144"/>
            <a:ext cx="608959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nybody"/>
              <a:buNone/>
              <a:defRPr sz="27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9pPr>
          </a:lstStyle>
          <a:p>
            <a:r>
              <a:rPr lang="en-US"/>
              <a:t>Resultados exprimentais</a:t>
            </a:r>
            <a:endParaRPr lang="en-US" dirty="0"/>
          </a:p>
        </p:txBody>
      </p:sp>
      <p:sp>
        <p:nvSpPr>
          <p:cNvPr id="46" name="Google Shape;1239;p35">
            <a:extLst>
              <a:ext uri="{FF2B5EF4-FFF2-40B4-BE49-F238E27FC236}">
                <a16:creationId xmlns:a16="http://schemas.microsoft.com/office/drawing/2014/main" id="{E0DAFEE8-F632-B3E1-3CF3-10BA290DDFF1}"/>
              </a:ext>
            </a:extLst>
          </p:cNvPr>
          <p:cNvSpPr txBox="1">
            <a:spLocks/>
          </p:cNvSpPr>
          <p:nvPr/>
        </p:nvSpPr>
        <p:spPr>
          <a:xfrm>
            <a:off x="673415" y="-516594"/>
            <a:ext cx="796829" cy="4476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Work Sans"/>
              <a:buNone/>
              <a:defRPr sz="12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 algn="ctr"/>
            <a:r>
              <a:rPr lang="en" sz="3000" b="1" dirty="0"/>
              <a:t>05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C279FDBF-0FC7-ECD5-46C0-92513EC2F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21" y="1661925"/>
            <a:ext cx="7433355" cy="293278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6E61B85-5110-C069-92E7-B1F6016AB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2045" y="2171609"/>
            <a:ext cx="4560407" cy="185794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5C5BBA0-91DB-94D7-2E45-FE65149E77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321" y="1661925"/>
            <a:ext cx="7312869" cy="29725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69C506-8623-0E3B-580E-93386D2C58F0}"/>
              </a:ext>
            </a:extLst>
          </p:cNvPr>
          <p:cNvSpPr txBox="1"/>
          <p:nvPr/>
        </p:nvSpPr>
        <p:spPr>
          <a:xfrm>
            <a:off x="2292073" y="5900285"/>
            <a:ext cx="4795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nybody" panose="020B0604020202020204" charset="0"/>
              </a:rPr>
              <a:t>1 - SLM, 2 - Collimator, 3- DFB, 4 - LBP, 5- Breadboard, 6- Beam splitter, 7 - Polarization controller. </a:t>
            </a:r>
            <a:endParaRPr lang="pt-PT" dirty="0">
              <a:solidFill>
                <a:schemeClr val="tx1"/>
              </a:solidFill>
              <a:latin typeface="Anybody" panose="020B060402020202020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2CAF71-ED16-FD35-9C5E-FBC61D41F996}"/>
              </a:ext>
            </a:extLst>
          </p:cNvPr>
          <p:cNvGrpSpPr/>
          <p:nvPr/>
        </p:nvGrpSpPr>
        <p:grpSpPr>
          <a:xfrm>
            <a:off x="1579707" y="5630243"/>
            <a:ext cx="6588483" cy="2246533"/>
            <a:chOff x="1470244" y="1955223"/>
            <a:chExt cx="6588483" cy="2246533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77276EE-F86C-342F-EC48-E171B030A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34562"/>
            <a:stretch/>
          </p:blipFill>
          <p:spPr>
            <a:xfrm>
              <a:off x="1470244" y="1955223"/>
              <a:ext cx="4022952" cy="22465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00AE2D-240A-A3E2-E5D4-D081D9E56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69948" y="1955223"/>
              <a:ext cx="2588779" cy="224653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5E5F8EC-6FE7-4A7A-8FDF-FD5CB33C1B73}"/>
              </a:ext>
            </a:extLst>
          </p:cNvPr>
          <p:cNvSpPr txBox="1"/>
          <p:nvPr/>
        </p:nvSpPr>
        <p:spPr>
          <a:xfrm>
            <a:off x="1974189" y="919779"/>
            <a:ext cx="5298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/>
                </a:solidFill>
                <a:latin typeface="Anybody" panose="020B0604020202020204" charset="0"/>
              </a:rPr>
              <a:t>Implementada em MATLAB, permite carregar máscaras de fase no SLM, ler o LBP e simular a propagação feixes de luz.</a:t>
            </a:r>
          </a:p>
        </p:txBody>
      </p:sp>
    </p:spTree>
    <p:extLst>
      <p:ext uri="{BB962C8B-B14F-4D97-AF65-F5344CB8AC3E}">
        <p14:creationId xmlns:p14="http://schemas.microsoft.com/office/powerpoint/2010/main" val="34965070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ed Light Style Portfolio by Slidesgo">
  <a:themeElements>
    <a:clrScheme name="Simple Light">
      <a:dk1>
        <a:srgbClr val="FFFFFF"/>
      </a:dk1>
      <a:lt1>
        <a:srgbClr val="1D1D1D"/>
      </a:lt1>
      <a:dk2>
        <a:srgbClr val="595959"/>
      </a:dk2>
      <a:lt2>
        <a:srgbClr val="FF00FF"/>
      </a:lt2>
      <a:accent1>
        <a:srgbClr val="FFFF00"/>
      </a:accent1>
      <a:accent2>
        <a:srgbClr val="16FAFA"/>
      </a:accent2>
      <a:accent3>
        <a:srgbClr val="2876FF"/>
      </a:accent3>
      <a:accent4>
        <a:srgbClr val="37F837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6150</TotalTime>
  <Words>782</Words>
  <Application>Microsoft Office PowerPoint</Application>
  <PresentationFormat>On-screen Show (16:9)</PresentationFormat>
  <Paragraphs>141</Paragraphs>
  <Slides>17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Anybody SemiBold</vt:lpstr>
      <vt:lpstr>Work Sans</vt:lpstr>
      <vt:lpstr>Raleway</vt:lpstr>
      <vt:lpstr>Wingdings</vt:lpstr>
      <vt:lpstr>Anaheim</vt:lpstr>
      <vt:lpstr>Anybody</vt:lpstr>
      <vt:lpstr>Led Light Style Portfolio by Slidesgo</vt:lpstr>
      <vt:lpstr>LUZ ESTUTURADA</vt:lpstr>
      <vt:lpstr>Conteúdo</vt:lpstr>
      <vt:lpstr>Luz estruturada</vt:lpstr>
      <vt:lpstr>Uso de OAM nas comunicações óticas</vt:lpstr>
      <vt:lpstr>Tipos de feixes</vt:lpstr>
      <vt:lpstr>Técnicas de manipulação de luz</vt:lpstr>
      <vt:lpstr>Setup experimental e GUI</vt:lpstr>
      <vt:lpstr>Setup experimental e Interface Gráfica do Utilizador (GUI)</vt:lpstr>
      <vt:lpstr>Setup experimental e Interface Gráfica do Utilizador (GUI)</vt:lpstr>
      <vt:lpstr>Resultados exprimentais</vt:lpstr>
      <vt:lpstr>PowerPoint Presentation</vt:lpstr>
      <vt:lpstr>PowerPoint Presentation</vt:lpstr>
      <vt:lpstr>PowerPoint Presentation</vt:lpstr>
      <vt:lpstr>PowerPoint Presentation</vt:lpstr>
      <vt:lpstr>Conclusão e trabalhos futuros</vt:lpstr>
      <vt:lpstr>Conclusão e trabalhos futuros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LUZ ESTUTURADA</dc:title>
  <dc:creator>Gil Fernandes</dc:creator>
  <cp:lastModifiedBy>Mohamed Haddadi</cp:lastModifiedBy>
  <cp:revision>330</cp:revision>
  <dcterms:modified xsi:type="dcterms:W3CDTF">2024-07-22T14:17:52Z</dcterms:modified>
</cp:coreProperties>
</file>